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56" r:id="rId5"/>
    <p:sldId id="269" r:id="rId6"/>
    <p:sldId id="2643" r:id="rId7"/>
    <p:sldId id="2644" r:id="rId8"/>
    <p:sldId id="2645" r:id="rId9"/>
    <p:sldId id="2642" r:id="rId10"/>
    <p:sldId id="2641" r:id="rId11"/>
    <p:sldId id="2640" r:id="rId12"/>
    <p:sldId id="2639" r:id="rId13"/>
    <p:sldId id="2651" r:id="rId14"/>
    <p:sldId id="2652" r:id="rId15"/>
    <p:sldId id="2646" r:id="rId16"/>
    <p:sldId id="2647" r:id="rId17"/>
    <p:sldId id="2648" r:id="rId18"/>
    <p:sldId id="270" r:id="rId19"/>
    <p:sldId id="263" r:id="rId20"/>
    <p:sldId id="264" r:id="rId21"/>
    <p:sldId id="265" r:id="rId22"/>
    <p:sldId id="267" r:id="rId23"/>
    <p:sldId id="266" r:id="rId24"/>
    <p:sldId id="2593" r:id="rId25"/>
    <p:sldId id="2594" r:id="rId26"/>
    <p:sldId id="2609" r:id="rId27"/>
    <p:sldId id="2596" r:id="rId28"/>
    <p:sldId id="2614" r:id="rId29"/>
    <p:sldId id="2621" r:id="rId30"/>
    <p:sldId id="2650" r:id="rId31"/>
    <p:sldId id="271" r:id="rId32"/>
    <p:sldId id="2615" r:id="rId33"/>
    <p:sldId id="2616" r:id="rId34"/>
    <p:sldId id="2617" r:id="rId35"/>
    <p:sldId id="2618" r:id="rId36"/>
    <p:sldId id="2619" r:id="rId37"/>
    <p:sldId id="2625" r:id="rId38"/>
    <p:sldId id="2626" r:id="rId39"/>
    <p:sldId id="2627" r:id="rId40"/>
    <p:sldId id="2628" r:id="rId41"/>
    <p:sldId id="2630" r:id="rId42"/>
    <p:sldId id="2629" r:id="rId43"/>
    <p:sldId id="2631" r:id="rId44"/>
    <p:sldId id="2638" r:id="rId45"/>
    <p:sldId id="2633" r:id="rId46"/>
    <p:sldId id="2634" r:id="rId47"/>
    <p:sldId id="2635" r:id="rId48"/>
    <p:sldId id="2636" r:id="rId49"/>
    <p:sldId id="2637" r:id="rId50"/>
    <p:sldId id="257" r:id="rId51"/>
    <p:sldId id="258" r:id="rId52"/>
    <p:sldId id="259" r:id="rId53"/>
    <p:sldId id="260" r:id="rId54"/>
    <p:sldId id="261" r:id="rId55"/>
    <p:sldId id="2653" r:id="rId56"/>
    <p:sldId id="2620" r:id="rId57"/>
    <p:sldId id="2622" r:id="rId58"/>
    <p:sldId id="262" r:id="rId59"/>
    <p:sldId id="2623" r:id="rId60"/>
    <p:sldId id="2613" r:id="rId61"/>
    <p:sldId id="2624" r:id="rId62"/>
    <p:sldId id="2611" r:id="rId63"/>
    <p:sldId id="2610" r:id="rId64"/>
    <p:sldId id="2612" r:id="rId65"/>
    <p:sldId id="2632" r:id="rId66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fang" id="{69570F11-3822-4C11-9E48-33D9D5A8F1CF}">
          <p14:sldIdLst>
            <p14:sldId id="256"/>
          </p14:sldIdLst>
        </p14:section>
        <p14:section name="Kampl" id="{E0F68117-275F-4E49-9EE0-760336180ECC}">
          <p14:sldIdLst>
            <p14:sldId id="269"/>
            <p14:sldId id="2643"/>
            <p14:sldId id="2644"/>
            <p14:sldId id="2645"/>
            <p14:sldId id="2642"/>
            <p14:sldId id="2641"/>
            <p14:sldId id="2640"/>
            <p14:sldId id="2639"/>
            <p14:sldId id="2651"/>
            <p14:sldId id="2652"/>
            <p14:sldId id="2646"/>
            <p14:sldId id="2647"/>
            <p14:sldId id="2648"/>
          </p14:sldIdLst>
        </p14:section>
        <p14:section name="Schrempf" id="{5BC1B50B-1FA2-4080-9327-AC5829A578FD}">
          <p14:sldIdLst>
            <p14:sldId id="270"/>
            <p14:sldId id="263"/>
            <p14:sldId id="264"/>
            <p14:sldId id="265"/>
            <p14:sldId id="267"/>
            <p14:sldId id="266"/>
            <p14:sldId id="2593"/>
            <p14:sldId id="2594"/>
            <p14:sldId id="2609"/>
            <p14:sldId id="2596"/>
            <p14:sldId id="2614"/>
            <p14:sldId id="2621"/>
            <p14:sldId id="2650"/>
          </p14:sldIdLst>
        </p14:section>
        <p14:section name="Gekle" id="{1498EEE0-9AA7-42F6-9085-4B26EBB008AF}">
          <p14:sldIdLst>
            <p14:sldId id="271"/>
            <p14:sldId id="2615"/>
            <p14:sldId id="2616"/>
            <p14:sldId id="2617"/>
            <p14:sldId id="2618"/>
            <p14:sldId id="2619"/>
            <p14:sldId id="2625"/>
            <p14:sldId id="2626"/>
            <p14:sldId id="2627"/>
            <p14:sldId id="2628"/>
            <p14:sldId id="2630"/>
            <p14:sldId id="2629"/>
            <p14:sldId id="2631"/>
            <p14:sldId id="2638"/>
            <p14:sldId id="2633"/>
            <p14:sldId id="2634"/>
            <p14:sldId id="2635"/>
            <p14:sldId id="2636"/>
            <p14:sldId id="2637"/>
          </p14:sldIdLst>
        </p14:section>
        <p14:section name="Zusatz" id="{2D0687EC-8608-4738-AB4A-6BCBAC6A7ACE}">
          <p14:sldIdLst>
            <p14:sldId id="257"/>
            <p14:sldId id="258"/>
            <p14:sldId id="259"/>
            <p14:sldId id="260"/>
            <p14:sldId id="261"/>
            <p14:sldId id="2653"/>
          </p14:sldIdLst>
        </p14:section>
        <p14:section name="Literatur" id="{7B6A8462-FFC2-4865-B581-7D68486F4D2F}">
          <p14:sldIdLst>
            <p14:sldId id="2620"/>
            <p14:sldId id="2622"/>
            <p14:sldId id="262"/>
            <p14:sldId id="2623"/>
          </p14:sldIdLst>
        </p14:section>
        <p14:section name="Bildquellen" id="{A4F17D96-1AFC-4B41-BE0C-A5A12B24EAC5}">
          <p14:sldIdLst>
            <p14:sldId id="2613"/>
            <p14:sldId id="2624"/>
            <p14:sldId id="2611"/>
            <p14:sldId id="2610"/>
            <p14:sldId id="2612"/>
            <p14:sldId id="26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E00"/>
    <a:srgbClr val="660033"/>
    <a:srgbClr val="43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1E5BF-329A-DCC1-A81C-1B951DA9DF39}" v="16" dt="2025-04-22T19:47:26.892"/>
    <p1510:client id="{33506633-4D75-4165-A046-F3A86E934BB1}" v="43" dt="2025-04-23T09:56:13.946"/>
    <p1510:client id="{985B3D83-C82C-42A7-97DC-398E71C679FE}" v="649" dt="2025-04-22T18:18:39.995"/>
    <p1510:client id="{AB7D8CA1-04C5-42A8-8349-3D8E1F3191D5}" v="272" dt="2025-04-23T08:42:08.121"/>
    <p1510:client id="{AE70D75B-7457-E501-23A2-41103E3CA92D}" v="410" dt="2025-04-22T19:57:21.106"/>
    <p1510:client id="{F9E001C3-9194-4CAD-8898-32D4367D8358}" v="270" dt="2025-04-22T17:59:22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33506633-4D75-4165-A046-F3A86E934BB1}"/>
    <pc:docChg chg="undo redo custSel addSld modSld modSection">
      <pc:chgData name="Schrempf Marko" userId="b322b77b-e065-407b-8828-e2c3ed4a10a4" providerId="ADAL" clId="{33506633-4D75-4165-A046-F3A86E934BB1}" dt="2025-04-23T09:56:48.208" v="286" actId="2711"/>
      <pc:docMkLst>
        <pc:docMk/>
      </pc:docMkLst>
      <pc:sldChg chg="modSp mod">
        <pc:chgData name="Schrempf Marko" userId="b322b77b-e065-407b-8828-e2c3ed4a10a4" providerId="ADAL" clId="{33506633-4D75-4165-A046-F3A86E934BB1}" dt="2025-04-22T11:10:16.185" v="175"/>
        <pc:sldMkLst>
          <pc:docMk/>
          <pc:sldMk cId="2758867570" sldId="263"/>
        </pc:sldMkLst>
        <pc:picChg chg="mod">
          <ac:chgData name="Schrempf Marko" userId="b322b77b-e065-407b-8828-e2c3ed4a10a4" providerId="ADAL" clId="{33506633-4D75-4165-A046-F3A86E934BB1}" dt="2025-04-22T11:10:16.185" v="175"/>
          <ac:picMkLst>
            <pc:docMk/>
            <pc:sldMk cId="2758867570" sldId="263"/>
            <ac:picMk id="16" creationId="{FA4D4C28-FA30-FC72-B1BC-8F0F7112F4ED}"/>
          </ac:picMkLst>
        </pc:picChg>
      </pc:sldChg>
      <pc:sldChg chg="modSp">
        <pc:chgData name="Schrempf Marko" userId="b322b77b-e065-407b-8828-e2c3ed4a10a4" providerId="ADAL" clId="{33506633-4D75-4165-A046-F3A86E934BB1}" dt="2025-04-22T11:11:37.242" v="176"/>
        <pc:sldMkLst>
          <pc:docMk/>
          <pc:sldMk cId="2331865622" sldId="264"/>
        </pc:sldMkLst>
        <pc:picChg chg="mod">
          <ac:chgData name="Schrempf Marko" userId="b322b77b-e065-407b-8828-e2c3ed4a10a4" providerId="ADAL" clId="{33506633-4D75-4165-A046-F3A86E934BB1}" dt="2025-04-22T11:11:37.242" v="176"/>
          <ac:picMkLst>
            <pc:docMk/>
            <pc:sldMk cId="2331865622" sldId="264"/>
            <ac:picMk id="6" creationId="{7E47CC65-0E74-331A-E0CB-CE620FA55F1D}"/>
          </ac:picMkLst>
        </pc:picChg>
      </pc:sldChg>
      <pc:sldChg chg="modSp mod">
        <pc:chgData name="Schrempf Marko" userId="b322b77b-e065-407b-8828-e2c3ed4a10a4" providerId="ADAL" clId="{33506633-4D75-4165-A046-F3A86E934BB1}" dt="2025-04-22T10:49:32.377" v="21" actId="14100"/>
        <pc:sldMkLst>
          <pc:docMk/>
          <pc:sldMk cId="3354556199" sldId="266"/>
        </pc:sldMkLst>
        <pc:picChg chg="mod">
          <ac:chgData name="Schrempf Marko" userId="b322b77b-e065-407b-8828-e2c3ed4a10a4" providerId="ADAL" clId="{33506633-4D75-4165-A046-F3A86E934BB1}" dt="2025-04-22T10:49:32.377" v="21" actId="14100"/>
          <ac:picMkLst>
            <pc:docMk/>
            <pc:sldMk cId="3354556199" sldId="266"/>
            <ac:picMk id="10" creationId="{D2D06313-21D7-B3D0-8437-21D2FF069129}"/>
          </ac:picMkLst>
        </pc:picChg>
      </pc:sldChg>
      <pc:sldChg chg="modSp mod">
        <pc:chgData name="Schrempf Marko" userId="b322b77b-e065-407b-8828-e2c3ed4a10a4" providerId="ADAL" clId="{33506633-4D75-4165-A046-F3A86E934BB1}" dt="2025-04-22T09:38:23.318" v="15" actId="208"/>
        <pc:sldMkLst>
          <pc:docMk/>
          <pc:sldMk cId="2105584950" sldId="2594"/>
        </pc:sldMkLst>
        <pc:picChg chg="mod">
          <ac:chgData name="Schrempf Marko" userId="b322b77b-e065-407b-8828-e2c3ed4a10a4" providerId="ADAL" clId="{33506633-4D75-4165-A046-F3A86E934BB1}" dt="2025-04-22T09:38:23.318" v="15" actId="208"/>
          <ac:picMkLst>
            <pc:docMk/>
            <pc:sldMk cId="2105584950" sldId="2594"/>
            <ac:picMk id="18" creationId="{D2D9AA00-21D8-2D88-C951-43839653020A}"/>
          </ac:picMkLst>
        </pc:picChg>
      </pc:sldChg>
      <pc:sldChg chg="modSp mod">
        <pc:chgData name="Schrempf Marko" userId="b322b77b-e065-407b-8828-e2c3ed4a10a4" providerId="ADAL" clId="{33506633-4D75-4165-A046-F3A86E934BB1}" dt="2025-04-22T11:16:57.624" v="200" actId="1037"/>
        <pc:sldMkLst>
          <pc:docMk/>
          <pc:sldMk cId="457281821" sldId="2609"/>
        </pc:sldMkLst>
        <pc:picChg chg="mod">
          <ac:chgData name="Schrempf Marko" userId="b322b77b-e065-407b-8828-e2c3ed4a10a4" providerId="ADAL" clId="{33506633-4D75-4165-A046-F3A86E934BB1}" dt="2025-04-22T10:51:33.195" v="26" actId="208"/>
          <ac:picMkLst>
            <pc:docMk/>
            <pc:sldMk cId="457281821" sldId="2609"/>
            <ac:picMk id="14" creationId="{0CC855B5-2AD1-9076-4133-31CBDEF09D1C}"/>
          </ac:picMkLst>
        </pc:picChg>
        <pc:picChg chg="mod">
          <ac:chgData name="Schrempf Marko" userId="b322b77b-e065-407b-8828-e2c3ed4a10a4" providerId="ADAL" clId="{33506633-4D75-4165-A046-F3A86E934BB1}" dt="2025-04-22T11:16:57.624" v="200" actId="1037"/>
          <ac:picMkLst>
            <pc:docMk/>
            <pc:sldMk cId="457281821" sldId="2609"/>
            <ac:picMk id="16" creationId="{DE32713F-636D-C868-B362-47D6F7551D7A}"/>
          </ac:picMkLst>
        </pc:picChg>
      </pc:sldChg>
      <pc:sldChg chg="modSp mod">
        <pc:chgData name="Schrempf Marko" userId="b322b77b-e065-407b-8828-e2c3ed4a10a4" providerId="ADAL" clId="{33506633-4D75-4165-A046-F3A86E934BB1}" dt="2025-04-22T11:17:54.405" v="202" actId="20577"/>
        <pc:sldMkLst>
          <pc:docMk/>
          <pc:sldMk cId="1791650650" sldId="2617"/>
        </pc:sldMkLst>
        <pc:spChg chg="mod">
          <ac:chgData name="Schrempf Marko" userId="b322b77b-e065-407b-8828-e2c3ed4a10a4" providerId="ADAL" clId="{33506633-4D75-4165-A046-F3A86E934BB1}" dt="2025-04-22T11:17:54.405" v="202" actId="20577"/>
          <ac:spMkLst>
            <pc:docMk/>
            <pc:sldMk cId="1791650650" sldId="2617"/>
            <ac:spMk id="9" creationId="{664CAFD9-C326-7889-69C0-4B95D393BD19}"/>
          </ac:spMkLst>
        </pc:spChg>
      </pc:sldChg>
      <pc:sldChg chg="modSp mod">
        <pc:chgData name="Schrempf Marko" userId="b322b77b-e065-407b-8828-e2c3ed4a10a4" providerId="ADAL" clId="{33506633-4D75-4165-A046-F3A86E934BB1}" dt="2025-04-22T10:51:58.481" v="31" actId="20577"/>
        <pc:sldMkLst>
          <pc:docMk/>
          <pc:sldMk cId="4259163616" sldId="2627"/>
        </pc:sldMkLst>
        <pc:spChg chg="mod">
          <ac:chgData name="Schrempf Marko" userId="b322b77b-e065-407b-8828-e2c3ed4a10a4" providerId="ADAL" clId="{33506633-4D75-4165-A046-F3A86E934BB1}" dt="2025-04-22T10:51:58.481" v="31" actId="20577"/>
          <ac:spMkLst>
            <pc:docMk/>
            <pc:sldMk cId="4259163616" sldId="2627"/>
            <ac:spMk id="4" creationId="{09F58276-D8F4-F411-5030-84FDABB77D28}"/>
          </ac:spMkLst>
        </pc:spChg>
      </pc:sldChg>
      <pc:sldChg chg="modSp">
        <pc:chgData name="Schrempf Marko" userId="b322b77b-e065-407b-8828-e2c3ed4a10a4" providerId="ADAL" clId="{33506633-4D75-4165-A046-F3A86E934BB1}" dt="2025-04-22T11:13:00.559" v="194"/>
        <pc:sldMkLst>
          <pc:docMk/>
          <pc:sldMk cId="124600877" sldId="2628"/>
        </pc:sldMkLst>
        <pc:picChg chg="mod">
          <ac:chgData name="Schrempf Marko" userId="b322b77b-e065-407b-8828-e2c3ed4a10a4" providerId="ADAL" clId="{33506633-4D75-4165-A046-F3A86E934BB1}" dt="2025-04-22T11:13:00.559" v="194"/>
          <ac:picMkLst>
            <pc:docMk/>
            <pc:sldMk cId="124600877" sldId="2628"/>
            <ac:picMk id="8" creationId="{0DFECB1E-D834-3167-51E2-C7E59D9C5ECD}"/>
          </ac:picMkLst>
        </pc:picChg>
      </pc:sldChg>
      <pc:sldChg chg="modSp mod">
        <pc:chgData name="Schrempf Marko" userId="b322b77b-e065-407b-8828-e2c3ed4a10a4" providerId="ADAL" clId="{33506633-4D75-4165-A046-F3A86E934BB1}" dt="2025-04-22T10:52:09.845" v="48" actId="20577"/>
        <pc:sldMkLst>
          <pc:docMk/>
          <pc:sldMk cId="4257901634" sldId="2630"/>
        </pc:sldMkLst>
        <pc:spChg chg="mod">
          <ac:chgData name="Schrempf Marko" userId="b322b77b-e065-407b-8828-e2c3ed4a10a4" providerId="ADAL" clId="{33506633-4D75-4165-A046-F3A86E934BB1}" dt="2025-04-22T10:52:09.845" v="48" actId="20577"/>
          <ac:spMkLst>
            <pc:docMk/>
            <pc:sldMk cId="4257901634" sldId="2630"/>
            <ac:spMk id="4" creationId="{6523FD70-B5C7-C85E-166A-769DEBAD0B86}"/>
          </ac:spMkLst>
        </pc:spChg>
      </pc:sldChg>
      <pc:sldChg chg="modSp mod">
        <pc:chgData name="Schrempf Marko" userId="b322b77b-e065-407b-8828-e2c3ed4a10a4" providerId="ADAL" clId="{33506633-4D75-4165-A046-F3A86E934BB1}" dt="2025-04-23T09:56:48.208" v="286" actId="2711"/>
        <pc:sldMkLst>
          <pc:docMk/>
          <pc:sldMk cId="2032841207" sldId="2632"/>
        </pc:sldMkLst>
        <pc:spChg chg="mod">
          <ac:chgData name="Schrempf Marko" userId="b322b77b-e065-407b-8828-e2c3ed4a10a4" providerId="ADAL" clId="{33506633-4D75-4165-A046-F3A86E934BB1}" dt="2025-04-23T09:56:48.208" v="286" actId="2711"/>
          <ac:spMkLst>
            <pc:docMk/>
            <pc:sldMk cId="2032841207" sldId="2632"/>
            <ac:spMk id="3" creationId="{AADEBDFD-AC80-D37B-0A51-03BC8DF15740}"/>
          </ac:spMkLst>
        </pc:spChg>
      </pc:sldChg>
      <pc:sldChg chg="modSp">
        <pc:chgData name="Schrempf Marko" userId="b322b77b-e065-407b-8828-e2c3ed4a10a4" providerId="ADAL" clId="{33506633-4D75-4165-A046-F3A86E934BB1}" dt="2025-04-23T09:49:36.303" v="271"/>
        <pc:sldMkLst>
          <pc:docMk/>
          <pc:sldMk cId="2881854287" sldId="2639"/>
        </pc:sldMkLst>
        <pc:picChg chg="mod">
          <ac:chgData name="Schrempf Marko" userId="b322b77b-e065-407b-8828-e2c3ed4a10a4" providerId="ADAL" clId="{33506633-4D75-4165-A046-F3A86E934BB1}" dt="2025-04-23T09:49:36.303" v="271"/>
          <ac:picMkLst>
            <pc:docMk/>
            <pc:sldMk cId="2881854287" sldId="2639"/>
            <ac:picMk id="8" creationId="{46AD3FEF-B17A-4C87-E76E-5E0E2B4C1678}"/>
          </ac:picMkLst>
        </pc:picChg>
      </pc:sldChg>
      <pc:sldChg chg="modSp mod">
        <pc:chgData name="Schrempf Marko" userId="b322b77b-e065-407b-8828-e2c3ed4a10a4" providerId="ADAL" clId="{33506633-4D75-4165-A046-F3A86E934BB1}" dt="2025-04-23T09:48:17.942" v="269" actId="255"/>
        <pc:sldMkLst>
          <pc:docMk/>
          <pc:sldMk cId="1714535399" sldId="2643"/>
        </pc:sldMkLst>
        <pc:spChg chg="mod">
          <ac:chgData name="Schrempf Marko" userId="b322b77b-e065-407b-8828-e2c3ed4a10a4" providerId="ADAL" clId="{33506633-4D75-4165-A046-F3A86E934BB1}" dt="2025-04-23T09:48:17.942" v="269" actId="255"/>
          <ac:spMkLst>
            <pc:docMk/>
            <pc:sldMk cId="1714535399" sldId="2643"/>
            <ac:spMk id="3" creationId="{8CDF2380-1873-B5EF-AFF7-E1D358D2C0FF}"/>
          </ac:spMkLst>
        </pc:spChg>
      </pc:sldChg>
      <pc:sldChg chg="modAnim">
        <pc:chgData name="Schrempf Marko" userId="b322b77b-e065-407b-8828-e2c3ed4a10a4" providerId="ADAL" clId="{33506633-4D75-4165-A046-F3A86E934BB1}" dt="2025-04-23T09:51:18.557" v="278"/>
        <pc:sldMkLst>
          <pc:docMk/>
          <pc:sldMk cId="2281381972" sldId="2646"/>
        </pc:sldMkLst>
      </pc:sldChg>
      <pc:sldChg chg="modAnim">
        <pc:chgData name="Schrempf Marko" userId="b322b77b-e065-407b-8828-e2c3ed4a10a4" providerId="ADAL" clId="{33506633-4D75-4165-A046-F3A86E934BB1}" dt="2025-04-23T09:50:10.543" v="272"/>
        <pc:sldMkLst>
          <pc:docMk/>
          <pc:sldMk cId="210961655" sldId="2651"/>
        </pc:sldMkLst>
      </pc:sldChg>
      <pc:sldChg chg="modAnim">
        <pc:chgData name="Schrempf Marko" userId="b322b77b-e065-407b-8828-e2c3ed4a10a4" providerId="ADAL" clId="{33506633-4D75-4165-A046-F3A86E934BB1}" dt="2025-04-23T09:51:03.065" v="277"/>
        <pc:sldMkLst>
          <pc:docMk/>
          <pc:sldMk cId="1550070859" sldId="2652"/>
        </pc:sldMkLst>
      </pc:sldChg>
      <pc:sldChg chg="modSp new mod">
        <pc:chgData name="Schrempf Marko" userId="b322b77b-e065-407b-8828-e2c3ed4a10a4" providerId="ADAL" clId="{33506633-4D75-4165-A046-F3A86E934BB1}" dt="2025-04-22T11:05:08.988" v="174" actId="20577"/>
        <pc:sldMkLst>
          <pc:docMk/>
          <pc:sldMk cId="2235669237" sldId="2653"/>
        </pc:sldMkLst>
        <pc:spChg chg="mod">
          <ac:chgData name="Schrempf Marko" userId="b322b77b-e065-407b-8828-e2c3ed4a10a4" providerId="ADAL" clId="{33506633-4D75-4165-A046-F3A86E934BB1}" dt="2025-04-22T10:57:49.270" v="142" actId="20577"/>
          <ac:spMkLst>
            <pc:docMk/>
            <pc:sldMk cId="2235669237" sldId="2653"/>
            <ac:spMk id="2" creationId="{01AE2835-1A10-20D2-D89D-BB54DB77BDA8}"/>
          </ac:spMkLst>
        </pc:spChg>
        <pc:spChg chg="mod">
          <ac:chgData name="Schrempf Marko" userId="b322b77b-e065-407b-8828-e2c3ed4a10a4" providerId="ADAL" clId="{33506633-4D75-4165-A046-F3A86E934BB1}" dt="2025-04-22T11:05:08.988" v="174" actId="20577"/>
          <ac:spMkLst>
            <pc:docMk/>
            <pc:sldMk cId="2235669237" sldId="2653"/>
            <ac:spMk id="3" creationId="{EC50D290-CE31-B10E-CA69-08884AD261BF}"/>
          </ac:spMkLst>
        </pc:spChg>
        <pc:spChg chg="mod">
          <ac:chgData name="Schrempf Marko" userId="b322b77b-e065-407b-8828-e2c3ed4a10a4" providerId="ADAL" clId="{33506633-4D75-4165-A046-F3A86E934BB1}" dt="2025-04-22T10:59:36.684" v="166" actId="20577"/>
          <ac:spMkLst>
            <pc:docMk/>
            <pc:sldMk cId="2235669237" sldId="2653"/>
            <ac:spMk id="4" creationId="{362B5CAE-A2CE-6079-8117-BE0E3DA8A2BF}"/>
          </ac:spMkLst>
        </pc:spChg>
      </pc:sldChg>
    </pc:docChg>
  </pc:docChgLst>
  <pc:docChgLst>
    <pc:chgData name="Gekle Luca" userId="fe49dc5a-8cfb-4661-a8b9-7b8a02fb2088" providerId="ADAL" clId="{F9E001C3-9194-4CAD-8898-32D4367D8358}"/>
    <pc:docChg chg="undo custSel addSld modSld modSection">
      <pc:chgData name="Gekle Luca" userId="fe49dc5a-8cfb-4661-a8b9-7b8a02fb2088" providerId="ADAL" clId="{F9E001C3-9194-4CAD-8898-32D4367D8358}" dt="2025-04-22T17:59:22.566" v="2760" actId="20577"/>
      <pc:docMkLst>
        <pc:docMk/>
      </pc:docMkLst>
      <pc:sldChg chg="modSp mod">
        <pc:chgData name="Gekle Luca" userId="fe49dc5a-8cfb-4661-a8b9-7b8a02fb2088" providerId="ADAL" clId="{F9E001C3-9194-4CAD-8898-32D4367D8358}" dt="2025-04-20T19:24:30.454" v="1105"/>
        <pc:sldMkLst>
          <pc:docMk/>
          <pc:sldMk cId="1856491369" sldId="2612"/>
        </pc:sldMkLst>
        <pc:spChg chg="mod">
          <ac:chgData name="Gekle Luca" userId="fe49dc5a-8cfb-4661-a8b9-7b8a02fb2088" providerId="ADAL" clId="{F9E001C3-9194-4CAD-8898-32D4367D8358}" dt="2025-04-20T19:24:30.454" v="1105"/>
          <ac:spMkLst>
            <pc:docMk/>
            <pc:sldMk cId="1856491369" sldId="2612"/>
            <ac:spMk id="3" creationId="{D9249581-8698-82EA-9B49-664D015569FF}"/>
          </ac:spMkLst>
        </pc:spChg>
      </pc:sldChg>
      <pc:sldChg chg="modSp mod">
        <pc:chgData name="Gekle Luca" userId="fe49dc5a-8cfb-4661-a8b9-7b8a02fb2088" providerId="ADAL" clId="{F9E001C3-9194-4CAD-8898-32D4367D8358}" dt="2025-04-22T17:44:42.725" v="2496" actId="20577"/>
        <pc:sldMkLst>
          <pc:docMk/>
          <pc:sldMk cId="1791650650" sldId="2617"/>
        </pc:sldMkLst>
        <pc:spChg chg="mod">
          <ac:chgData name="Gekle Luca" userId="fe49dc5a-8cfb-4661-a8b9-7b8a02fb2088" providerId="ADAL" clId="{F9E001C3-9194-4CAD-8898-32D4367D8358}" dt="2025-04-22T17:44:42.725" v="2496" actId="20577"/>
          <ac:spMkLst>
            <pc:docMk/>
            <pc:sldMk cId="1791650650" sldId="2617"/>
            <ac:spMk id="9" creationId="{664CAFD9-C326-7889-69C0-4B95D393BD19}"/>
          </ac:spMkLst>
        </pc:spChg>
      </pc:sldChg>
      <pc:sldChg chg="addSp delSp modSp mod modAnim modNotesTx">
        <pc:chgData name="Gekle Luca" userId="fe49dc5a-8cfb-4661-a8b9-7b8a02fb2088" providerId="ADAL" clId="{F9E001C3-9194-4CAD-8898-32D4367D8358}" dt="2025-04-22T17:54:27.236" v="2505" actId="1035"/>
        <pc:sldMkLst>
          <pc:docMk/>
          <pc:sldMk cId="3215889483" sldId="2619"/>
        </pc:sldMkLst>
        <pc:spChg chg="mod">
          <ac:chgData name="Gekle Luca" userId="fe49dc5a-8cfb-4661-a8b9-7b8a02fb2088" providerId="ADAL" clId="{F9E001C3-9194-4CAD-8898-32D4367D8358}" dt="2025-04-20T19:19:33.908" v="840" actId="1076"/>
          <ac:spMkLst>
            <pc:docMk/>
            <pc:sldMk cId="3215889483" sldId="2619"/>
            <ac:spMk id="2" creationId="{B3BD9464-682A-23C5-CE6C-FA5AB0D0ED64}"/>
          </ac:spMkLst>
        </pc:spChg>
        <pc:picChg chg="add mod">
          <ac:chgData name="Gekle Luca" userId="fe49dc5a-8cfb-4661-a8b9-7b8a02fb2088" providerId="ADAL" clId="{F9E001C3-9194-4CAD-8898-32D4367D8358}" dt="2025-04-20T18:11:21.474" v="34" actId="1076"/>
          <ac:picMkLst>
            <pc:docMk/>
            <pc:sldMk cId="3215889483" sldId="2619"/>
            <ac:picMk id="9" creationId="{C8E97352-85AB-C6EE-1F25-BE66482E43BE}"/>
          </ac:picMkLst>
        </pc:picChg>
        <pc:picChg chg="add mod">
          <ac:chgData name="Gekle Luca" userId="fe49dc5a-8cfb-4661-a8b9-7b8a02fb2088" providerId="ADAL" clId="{F9E001C3-9194-4CAD-8898-32D4367D8358}" dt="2025-04-22T17:54:27.236" v="2505" actId="1035"/>
          <ac:picMkLst>
            <pc:docMk/>
            <pc:sldMk cId="3215889483" sldId="2619"/>
            <ac:picMk id="11" creationId="{7BEB9DF7-9E51-E4A2-27C6-814FEF5F484B}"/>
          </ac:picMkLst>
        </pc:picChg>
        <pc:picChg chg="add mod">
          <ac:chgData name="Gekle Luca" userId="fe49dc5a-8cfb-4661-a8b9-7b8a02fb2088" providerId="ADAL" clId="{F9E001C3-9194-4CAD-8898-32D4367D8358}" dt="2025-04-20T18:10:23.385" v="27" actId="1076"/>
          <ac:picMkLst>
            <pc:docMk/>
            <pc:sldMk cId="3215889483" sldId="2619"/>
            <ac:picMk id="1028" creationId="{7B86D397-FD3E-D2F7-928D-C9673E4A7094}"/>
          </ac:picMkLst>
        </pc:picChg>
      </pc:sldChg>
      <pc:sldChg chg="modSp mod">
        <pc:chgData name="Gekle Luca" userId="fe49dc5a-8cfb-4661-a8b9-7b8a02fb2088" providerId="ADAL" clId="{F9E001C3-9194-4CAD-8898-32D4367D8358}" dt="2025-04-22T17:57:36.911" v="2720" actId="20577"/>
        <pc:sldMkLst>
          <pc:docMk/>
          <pc:sldMk cId="1691253430" sldId="2623"/>
        </pc:sldMkLst>
        <pc:spChg chg="mod">
          <ac:chgData name="Gekle Luca" userId="fe49dc5a-8cfb-4661-a8b9-7b8a02fb2088" providerId="ADAL" clId="{F9E001C3-9194-4CAD-8898-32D4367D8358}" dt="2025-04-22T17:57:36.911" v="2720" actId="20577"/>
          <ac:spMkLst>
            <pc:docMk/>
            <pc:sldMk cId="1691253430" sldId="2623"/>
            <ac:spMk id="3" creationId="{7FFD427A-06E7-7D32-1CB4-DC7F118BEEBD}"/>
          </ac:spMkLst>
        </pc:spChg>
      </pc:sldChg>
      <pc:sldChg chg="addSp delSp modSp new mod modAnim">
        <pc:chgData name="Gekle Luca" userId="fe49dc5a-8cfb-4661-a8b9-7b8a02fb2088" providerId="ADAL" clId="{F9E001C3-9194-4CAD-8898-32D4367D8358}" dt="2025-04-20T19:19:19.431" v="824" actId="20577"/>
        <pc:sldMkLst>
          <pc:docMk/>
          <pc:sldMk cId="4100764620" sldId="2625"/>
        </pc:sldMkLst>
        <pc:spChg chg="mod">
          <ac:chgData name="Gekle Luca" userId="fe49dc5a-8cfb-4661-a8b9-7b8a02fb2088" providerId="ADAL" clId="{F9E001C3-9194-4CAD-8898-32D4367D8358}" dt="2025-04-20T19:19:19.431" v="824" actId="20577"/>
          <ac:spMkLst>
            <pc:docMk/>
            <pc:sldMk cId="4100764620" sldId="2625"/>
            <ac:spMk id="2" creationId="{34C1C97E-7856-4A42-F36E-917AD147712A}"/>
          </ac:spMkLst>
        </pc:spChg>
        <pc:spChg chg="mod">
          <ac:chgData name="Gekle Luca" userId="fe49dc5a-8cfb-4661-a8b9-7b8a02fb2088" providerId="ADAL" clId="{F9E001C3-9194-4CAD-8898-32D4367D8358}" dt="2025-04-20T18:17:30.145" v="70" actId="20577"/>
          <ac:spMkLst>
            <pc:docMk/>
            <pc:sldMk cId="4100764620" sldId="2625"/>
            <ac:spMk id="4" creationId="{9E271FA4-9FDD-CA94-02F2-B4BF1A5C9A8A}"/>
          </ac:spMkLst>
        </pc:spChg>
        <pc:spChg chg="add mod">
          <ac:chgData name="Gekle Luca" userId="fe49dc5a-8cfb-4661-a8b9-7b8a02fb2088" providerId="ADAL" clId="{F9E001C3-9194-4CAD-8898-32D4367D8358}" dt="2025-04-20T18:19:30.468" v="172" actId="1076"/>
          <ac:spMkLst>
            <pc:docMk/>
            <pc:sldMk cId="4100764620" sldId="2625"/>
            <ac:spMk id="8" creationId="{137415E9-00CE-D4F1-8B71-F80B2832C3F9}"/>
          </ac:spMkLst>
        </pc:spChg>
        <pc:spChg chg="add mod">
          <ac:chgData name="Gekle Luca" userId="fe49dc5a-8cfb-4661-a8b9-7b8a02fb2088" providerId="ADAL" clId="{F9E001C3-9194-4CAD-8898-32D4367D8358}" dt="2025-04-20T18:19:38.057" v="175" actId="14100"/>
          <ac:spMkLst>
            <pc:docMk/>
            <pc:sldMk cId="4100764620" sldId="2625"/>
            <ac:spMk id="9" creationId="{C6AB085C-D372-505D-F56E-478AAEA2DA57}"/>
          </ac:spMkLst>
        </pc:spChg>
        <pc:picChg chg="add mod">
          <ac:chgData name="Gekle Luca" userId="fe49dc5a-8cfb-4661-a8b9-7b8a02fb2088" providerId="ADAL" clId="{F9E001C3-9194-4CAD-8898-32D4367D8358}" dt="2025-04-20T18:18:34.952" v="167" actId="1076"/>
          <ac:picMkLst>
            <pc:docMk/>
            <pc:sldMk cId="4100764620" sldId="2625"/>
            <ac:picMk id="7" creationId="{3771C4EF-52AA-F60A-75C4-277F2B6EAD2D}"/>
          </ac:picMkLst>
        </pc:picChg>
      </pc:sldChg>
      <pc:sldChg chg="addSp delSp modSp new mod modAnim">
        <pc:chgData name="Gekle Luca" userId="fe49dc5a-8cfb-4661-a8b9-7b8a02fb2088" providerId="ADAL" clId="{F9E001C3-9194-4CAD-8898-32D4367D8358}" dt="2025-04-20T19:19:26.831" v="838" actId="20577"/>
        <pc:sldMkLst>
          <pc:docMk/>
          <pc:sldMk cId="4271348283" sldId="2626"/>
        </pc:sldMkLst>
        <pc:spChg chg="mod">
          <ac:chgData name="Gekle Luca" userId="fe49dc5a-8cfb-4661-a8b9-7b8a02fb2088" providerId="ADAL" clId="{F9E001C3-9194-4CAD-8898-32D4367D8358}" dt="2025-04-20T19:19:26.831" v="838" actId="20577"/>
          <ac:spMkLst>
            <pc:docMk/>
            <pc:sldMk cId="4271348283" sldId="2626"/>
            <ac:spMk id="2" creationId="{691F9637-0C99-7573-533B-6763F5EDB1B9}"/>
          </ac:spMkLst>
        </pc:spChg>
        <pc:spChg chg="mod">
          <ac:chgData name="Gekle Luca" userId="fe49dc5a-8cfb-4661-a8b9-7b8a02fb2088" providerId="ADAL" clId="{F9E001C3-9194-4CAD-8898-32D4367D8358}" dt="2025-04-20T18:24:48.031" v="190" actId="20577"/>
          <ac:spMkLst>
            <pc:docMk/>
            <pc:sldMk cId="4271348283" sldId="2626"/>
            <ac:spMk id="4" creationId="{9D524CEF-EB78-7984-E5F3-5244147D493D}"/>
          </ac:spMkLst>
        </pc:spChg>
        <pc:spChg chg="add del mod">
          <ac:chgData name="Gekle Luca" userId="fe49dc5a-8cfb-4661-a8b9-7b8a02fb2088" providerId="ADAL" clId="{F9E001C3-9194-4CAD-8898-32D4367D8358}" dt="2025-04-20T18:26:17.574" v="296" actId="1076"/>
          <ac:spMkLst>
            <pc:docMk/>
            <pc:sldMk cId="4271348283" sldId="2626"/>
            <ac:spMk id="6" creationId="{90781EA4-5DAB-5517-571B-BAA9F7F027FD}"/>
          </ac:spMkLst>
        </pc:spChg>
        <pc:spChg chg="add mod">
          <ac:chgData name="Gekle Luca" userId="fe49dc5a-8cfb-4661-a8b9-7b8a02fb2088" providerId="ADAL" clId="{F9E001C3-9194-4CAD-8898-32D4367D8358}" dt="2025-04-20T18:26:18.693" v="297" actId="1076"/>
          <ac:spMkLst>
            <pc:docMk/>
            <pc:sldMk cId="4271348283" sldId="2626"/>
            <ac:spMk id="7" creationId="{3F9B2245-C9CC-6A10-2F45-A0FE56E27696}"/>
          </ac:spMkLst>
        </pc:spChg>
        <pc:spChg chg="add mod">
          <ac:chgData name="Gekle Luca" userId="fe49dc5a-8cfb-4661-a8b9-7b8a02fb2088" providerId="ADAL" clId="{F9E001C3-9194-4CAD-8898-32D4367D8358}" dt="2025-04-20T18:28:01.952" v="328" actId="1076"/>
          <ac:spMkLst>
            <pc:docMk/>
            <pc:sldMk cId="4271348283" sldId="2626"/>
            <ac:spMk id="12" creationId="{E1F27541-E1A2-A56D-DB5E-0122608E3623}"/>
          </ac:spMkLst>
        </pc:spChg>
        <pc:spChg chg="add mod">
          <ac:chgData name="Gekle Luca" userId="fe49dc5a-8cfb-4661-a8b9-7b8a02fb2088" providerId="ADAL" clId="{F9E001C3-9194-4CAD-8898-32D4367D8358}" dt="2025-04-20T18:30:20.979" v="354" actId="113"/>
          <ac:spMkLst>
            <pc:docMk/>
            <pc:sldMk cId="4271348283" sldId="2626"/>
            <ac:spMk id="14" creationId="{8FB1322A-E7E5-527E-2147-0A800CD6DE69}"/>
          </ac:spMkLst>
        </pc:spChg>
        <pc:spChg chg="add mod">
          <ac:chgData name="Gekle Luca" userId="fe49dc5a-8cfb-4661-a8b9-7b8a02fb2088" providerId="ADAL" clId="{F9E001C3-9194-4CAD-8898-32D4367D8358}" dt="2025-04-20T18:31:23.427" v="366" actId="2085"/>
          <ac:spMkLst>
            <pc:docMk/>
            <pc:sldMk cId="4271348283" sldId="2626"/>
            <ac:spMk id="21" creationId="{6D700293-7320-B362-D9D6-2375804387CB}"/>
          </ac:spMkLst>
        </pc:spChg>
        <pc:spChg chg="add mod">
          <ac:chgData name="Gekle Luca" userId="fe49dc5a-8cfb-4661-a8b9-7b8a02fb2088" providerId="ADAL" clId="{F9E001C3-9194-4CAD-8898-32D4367D8358}" dt="2025-04-20T18:32:09.386" v="380" actId="1076"/>
          <ac:spMkLst>
            <pc:docMk/>
            <pc:sldMk cId="4271348283" sldId="2626"/>
            <ac:spMk id="22" creationId="{81D8FD42-73E1-4394-F17E-FB36C0CAA497}"/>
          </ac:spMkLst>
        </pc:spChg>
        <pc:cxnChg chg="add mod">
          <ac:chgData name="Gekle Luca" userId="fe49dc5a-8cfb-4661-a8b9-7b8a02fb2088" providerId="ADAL" clId="{F9E001C3-9194-4CAD-8898-32D4367D8358}" dt="2025-04-20T18:26:41.751" v="301" actId="1582"/>
          <ac:cxnSpMkLst>
            <pc:docMk/>
            <pc:sldMk cId="4271348283" sldId="2626"/>
            <ac:cxnSpMk id="11" creationId="{E31398A4-D97E-4D38-96E2-DC825C68C006}"/>
          </ac:cxnSpMkLst>
        </pc:cxnChg>
      </pc:sldChg>
      <pc:sldChg chg="addSp delSp modSp new mod">
        <pc:chgData name="Gekle Luca" userId="fe49dc5a-8cfb-4661-a8b9-7b8a02fb2088" providerId="ADAL" clId="{F9E001C3-9194-4CAD-8898-32D4367D8358}" dt="2025-04-20T18:42:56.579" v="490" actId="1076"/>
        <pc:sldMkLst>
          <pc:docMk/>
          <pc:sldMk cId="4259163616" sldId="2627"/>
        </pc:sldMkLst>
        <pc:spChg chg="mod">
          <ac:chgData name="Gekle Luca" userId="fe49dc5a-8cfb-4661-a8b9-7b8a02fb2088" providerId="ADAL" clId="{F9E001C3-9194-4CAD-8898-32D4367D8358}" dt="2025-04-20T18:33:23.107" v="418" actId="20577"/>
          <ac:spMkLst>
            <pc:docMk/>
            <pc:sldMk cId="4259163616" sldId="2627"/>
            <ac:spMk id="2" creationId="{11B8B94F-EB9D-7622-6AB2-54E00308402C}"/>
          </ac:spMkLst>
        </pc:spChg>
        <pc:spChg chg="add mod">
          <ac:chgData name="Gekle Luca" userId="fe49dc5a-8cfb-4661-a8b9-7b8a02fb2088" providerId="ADAL" clId="{F9E001C3-9194-4CAD-8898-32D4367D8358}" dt="2025-04-20T18:42:56.579" v="490" actId="1076"/>
          <ac:spMkLst>
            <pc:docMk/>
            <pc:sldMk cId="4259163616" sldId="2627"/>
            <ac:spMk id="13" creationId="{5842D070-EF39-CBD7-57F3-6CBB70368F38}"/>
          </ac:spMkLst>
        </pc:spChg>
        <pc:spChg chg="add mod">
          <ac:chgData name="Gekle Luca" userId="fe49dc5a-8cfb-4661-a8b9-7b8a02fb2088" providerId="ADAL" clId="{F9E001C3-9194-4CAD-8898-32D4367D8358}" dt="2025-04-20T18:42:53.462" v="489" actId="1076"/>
          <ac:spMkLst>
            <pc:docMk/>
            <pc:sldMk cId="4259163616" sldId="2627"/>
            <ac:spMk id="14" creationId="{AE57677A-727F-E227-A981-9C5F7E16C36A}"/>
          </ac:spMkLst>
        </pc:spChg>
        <pc:picChg chg="add mod">
          <ac:chgData name="Gekle Luca" userId="fe49dc5a-8cfb-4661-a8b9-7b8a02fb2088" providerId="ADAL" clId="{F9E001C3-9194-4CAD-8898-32D4367D8358}" dt="2025-04-20T18:41:25.067" v="433" actId="14100"/>
          <ac:picMkLst>
            <pc:docMk/>
            <pc:sldMk cId="4259163616" sldId="2627"/>
            <ac:picMk id="9" creationId="{F0FB057F-0C1C-EBEE-5115-EB6F999D7E82}"/>
          </ac:picMkLst>
        </pc:picChg>
        <pc:picChg chg="add mod">
          <ac:chgData name="Gekle Luca" userId="fe49dc5a-8cfb-4661-a8b9-7b8a02fb2088" providerId="ADAL" clId="{F9E001C3-9194-4CAD-8898-32D4367D8358}" dt="2025-04-20T18:41:39.693" v="437" actId="1076"/>
          <ac:picMkLst>
            <pc:docMk/>
            <pc:sldMk cId="4259163616" sldId="2627"/>
            <ac:picMk id="11" creationId="{45838432-B936-D928-81E1-17ABC78C7AB1}"/>
          </ac:picMkLst>
        </pc:picChg>
      </pc:sldChg>
      <pc:sldChg chg="addSp delSp modSp new mod modAnim modNotesTx">
        <pc:chgData name="Gekle Luca" userId="fe49dc5a-8cfb-4661-a8b9-7b8a02fb2088" providerId="ADAL" clId="{F9E001C3-9194-4CAD-8898-32D4367D8358}" dt="2025-04-22T17:06:50.340" v="2495" actId="20577"/>
        <pc:sldMkLst>
          <pc:docMk/>
          <pc:sldMk cId="124600877" sldId="2628"/>
        </pc:sldMkLst>
        <pc:spChg chg="mod">
          <ac:chgData name="Gekle Luca" userId="fe49dc5a-8cfb-4661-a8b9-7b8a02fb2088" providerId="ADAL" clId="{F9E001C3-9194-4CAD-8898-32D4367D8358}" dt="2025-04-20T18:44:26.489" v="524" actId="20577"/>
          <ac:spMkLst>
            <pc:docMk/>
            <pc:sldMk cId="124600877" sldId="2628"/>
            <ac:spMk id="2" creationId="{110F522E-07C0-6CFC-A67E-02105BF4D2BA}"/>
          </ac:spMkLst>
        </pc:spChg>
        <pc:spChg chg="add mod">
          <ac:chgData name="Gekle Luca" userId="fe49dc5a-8cfb-4661-a8b9-7b8a02fb2088" providerId="ADAL" clId="{F9E001C3-9194-4CAD-8898-32D4367D8358}" dt="2025-04-20T20:30:46.738" v="1962"/>
          <ac:spMkLst>
            <pc:docMk/>
            <pc:sldMk cId="124600877" sldId="2628"/>
            <ac:spMk id="3" creationId="{A2F03315-6AF7-7514-BE99-61BD1992C53B}"/>
          </ac:spMkLst>
        </pc:spChg>
        <pc:spChg chg="mod">
          <ac:chgData name="Gekle Luca" userId="fe49dc5a-8cfb-4661-a8b9-7b8a02fb2088" providerId="ADAL" clId="{F9E001C3-9194-4CAD-8898-32D4367D8358}" dt="2025-04-20T18:44:56.254" v="530" actId="20577"/>
          <ac:spMkLst>
            <pc:docMk/>
            <pc:sldMk cId="124600877" sldId="2628"/>
            <ac:spMk id="4" creationId="{8E58F367-AB7A-7185-A3C7-00DCC22AA6B9}"/>
          </ac:spMkLst>
        </pc:spChg>
        <pc:spChg chg="add mod">
          <ac:chgData name="Gekle Luca" userId="fe49dc5a-8cfb-4661-a8b9-7b8a02fb2088" providerId="ADAL" clId="{F9E001C3-9194-4CAD-8898-32D4367D8358}" dt="2025-04-22T17:06:50.340" v="2495" actId="20577"/>
          <ac:spMkLst>
            <pc:docMk/>
            <pc:sldMk cId="124600877" sldId="2628"/>
            <ac:spMk id="6" creationId="{CDE63D8F-B7B0-EE52-F856-27FC695EC85E}"/>
          </ac:spMkLst>
        </pc:spChg>
        <pc:picChg chg="add mod">
          <ac:chgData name="Gekle Luca" userId="fe49dc5a-8cfb-4661-a8b9-7b8a02fb2088" providerId="ADAL" clId="{F9E001C3-9194-4CAD-8898-32D4367D8358}" dt="2025-04-20T18:47:38.706" v="554" actId="1076"/>
          <ac:picMkLst>
            <pc:docMk/>
            <pc:sldMk cId="124600877" sldId="2628"/>
            <ac:picMk id="8" creationId="{0DFECB1E-D834-3167-51E2-C7E59D9C5ECD}"/>
          </ac:picMkLst>
        </pc:picChg>
      </pc:sldChg>
      <pc:sldChg chg="addSp delSp modSp new mod modAnim">
        <pc:chgData name="Gekle Luca" userId="fe49dc5a-8cfb-4661-a8b9-7b8a02fb2088" providerId="ADAL" clId="{F9E001C3-9194-4CAD-8898-32D4367D8358}" dt="2025-04-20T20:30:31.901" v="1961"/>
        <pc:sldMkLst>
          <pc:docMk/>
          <pc:sldMk cId="2455719844" sldId="2629"/>
        </pc:sldMkLst>
        <pc:spChg chg="mod">
          <ac:chgData name="Gekle Luca" userId="fe49dc5a-8cfb-4661-a8b9-7b8a02fb2088" providerId="ADAL" clId="{F9E001C3-9194-4CAD-8898-32D4367D8358}" dt="2025-04-20T19:18:39.568" v="790" actId="20577"/>
          <ac:spMkLst>
            <pc:docMk/>
            <pc:sldMk cId="2455719844" sldId="2629"/>
            <ac:spMk id="2" creationId="{3D813326-C6D2-B3FE-0416-11552207E9F9}"/>
          </ac:spMkLst>
        </pc:spChg>
        <pc:spChg chg="mod">
          <ac:chgData name="Gekle Luca" userId="fe49dc5a-8cfb-4661-a8b9-7b8a02fb2088" providerId="ADAL" clId="{F9E001C3-9194-4CAD-8898-32D4367D8358}" dt="2025-04-20T19:18:02.673" v="740" actId="20577"/>
          <ac:spMkLst>
            <pc:docMk/>
            <pc:sldMk cId="2455719844" sldId="2629"/>
            <ac:spMk id="4" creationId="{2F744C57-D6B5-1DB3-AF27-D0464486BE3B}"/>
          </ac:spMkLst>
        </pc:spChg>
        <pc:spChg chg="add mod">
          <ac:chgData name="Gekle Luca" userId="fe49dc5a-8cfb-4661-a8b9-7b8a02fb2088" providerId="ADAL" clId="{F9E001C3-9194-4CAD-8898-32D4367D8358}" dt="2025-04-20T20:30:20.201" v="1958" actId="1076"/>
          <ac:spMkLst>
            <pc:docMk/>
            <pc:sldMk cId="2455719844" sldId="2629"/>
            <ac:spMk id="11" creationId="{909BEAF9-8B8A-C066-2207-FF8A3A2A2E52}"/>
          </ac:spMkLst>
        </pc:spChg>
        <pc:picChg chg="add mod">
          <ac:chgData name="Gekle Luca" userId="fe49dc5a-8cfb-4661-a8b9-7b8a02fb2088" providerId="ADAL" clId="{F9E001C3-9194-4CAD-8898-32D4367D8358}" dt="2025-04-20T20:30:26.888" v="1960" actId="1076"/>
          <ac:picMkLst>
            <pc:docMk/>
            <pc:sldMk cId="2455719844" sldId="2629"/>
            <ac:picMk id="8" creationId="{651291F3-85EB-0B35-0F5C-448C09E83BF3}"/>
          </ac:picMkLst>
        </pc:picChg>
        <pc:picChg chg="add mod">
          <ac:chgData name="Gekle Luca" userId="fe49dc5a-8cfb-4661-a8b9-7b8a02fb2088" providerId="ADAL" clId="{F9E001C3-9194-4CAD-8898-32D4367D8358}" dt="2025-04-20T20:30:09.334" v="1955" actId="1076"/>
          <ac:picMkLst>
            <pc:docMk/>
            <pc:sldMk cId="2455719844" sldId="2629"/>
            <ac:picMk id="10" creationId="{4A003C49-47E6-D86B-6202-15D4847849CC}"/>
          </ac:picMkLst>
        </pc:picChg>
      </pc:sldChg>
      <pc:sldChg chg="addSp modSp new mod">
        <pc:chgData name="Gekle Luca" userId="fe49dc5a-8cfb-4661-a8b9-7b8a02fb2088" providerId="ADAL" clId="{F9E001C3-9194-4CAD-8898-32D4367D8358}" dt="2025-04-20T20:48:20.718" v="2220" actId="1076"/>
        <pc:sldMkLst>
          <pc:docMk/>
          <pc:sldMk cId="4257901634" sldId="2630"/>
        </pc:sldMkLst>
        <pc:spChg chg="mod">
          <ac:chgData name="Gekle Luca" userId="fe49dc5a-8cfb-4661-a8b9-7b8a02fb2088" providerId="ADAL" clId="{F9E001C3-9194-4CAD-8898-32D4367D8358}" dt="2025-04-20T19:18:43.707" v="795" actId="20577"/>
          <ac:spMkLst>
            <pc:docMk/>
            <pc:sldMk cId="4257901634" sldId="2630"/>
            <ac:spMk id="2" creationId="{435E52DE-BC80-7E92-7648-085BD6405102}"/>
          </ac:spMkLst>
        </pc:spChg>
        <pc:spChg chg="mod">
          <ac:chgData name="Gekle Luca" userId="fe49dc5a-8cfb-4661-a8b9-7b8a02fb2088" providerId="ADAL" clId="{F9E001C3-9194-4CAD-8898-32D4367D8358}" dt="2025-04-20T20:45:52.994" v="2189" actId="20577"/>
          <ac:spMkLst>
            <pc:docMk/>
            <pc:sldMk cId="4257901634" sldId="2630"/>
            <ac:spMk id="3" creationId="{A07AEB8C-81AC-1F42-AEA8-11ABF91B45CA}"/>
          </ac:spMkLst>
        </pc:spChg>
        <pc:spChg chg="add mod">
          <ac:chgData name="Gekle Luca" userId="fe49dc5a-8cfb-4661-a8b9-7b8a02fb2088" providerId="ADAL" clId="{F9E001C3-9194-4CAD-8898-32D4367D8358}" dt="2025-04-20T20:48:20.718" v="2220" actId="1076"/>
          <ac:spMkLst>
            <pc:docMk/>
            <pc:sldMk cId="4257901634" sldId="2630"/>
            <ac:spMk id="8" creationId="{DDDD1AE6-E111-6429-977D-3A516C9A38C8}"/>
          </ac:spMkLst>
        </pc:spChg>
        <pc:picChg chg="add mod">
          <ac:chgData name="Gekle Luca" userId="fe49dc5a-8cfb-4661-a8b9-7b8a02fb2088" providerId="ADAL" clId="{F9E001C3-9194-4CAD-8898-32D4367D8358}" dt="2025-04-20T20:48:17.873" v="2219" actId="1076"/>
          <ac:picMkLst>
            <pc:docMk/>
            <pc:sldMk cId="4257901634" sldId="2630"/>
            <ac:picMk id="6" creationId="{20C7425E-3DFC-C966-A532-009D0C428CB6}"/>
          </ac:picMkLst>
        </pc:picChg>
        <pc:picChg chg="add mod">
          <ac:chgData name="Gekle Luca" userId="fe49dc5a-8cfb-4661-a8b9-7b8a02fb2088" providerId="ADAL" clId="{F9E001C3-9194-4CAD-8898-32D4367D8358}" dt="2025-04-20T20:48:16.192" v="2218" actId="1076"/>
          <ac:picMkLst>
            <pc:docMk/>
            <pc:sldMk cId="4257901634" sldId="2630"/>
            <ac:picMk id="7" creationId="{E77E32F2-E37E-3F27-8FFF-1A6B0144C6F8}"/>
          </ac:picMkLst>
        </pc:picChg>
        <pc:picChg chg="add mod">
          <ac:chgData name="Gekle Luca" userId="fe49dc5a-8cfb-4661-a8b9-7b8a02fb2088" providerId="ADAL" clId="{F9E001C3-9194-4CAD-8898-32D4367D8358}" dt="2025-04-20T20:47:42.776" v="2210" actId="1076"/>
          <ac:picMkLst>
            <pc:docMk/>
            <pc:sldMk cId="4257901634" sldId="2630"/>
            <ac:picMk id="1026" creationId="{F76CAA9D-CE58-6D9D-7E48-D2C9239F6DF6}"/>
          </ac:picMkLst>
        </pc:picChg>
      </pc:sldChg>
      <pc:sldChg chg="addSp delSp modSp new mod modAnim">
        <pc:chgData name="Gekle Luca" userId="fe49dc5a-8cfb-4661-a8b9-7b8a02fb2088" providerId="ADAL" clId="{F9E001C3-9194-4CAD-8898-32D4367D8358}" dt="2025-04-20T19:31:54.694" v="1248"/>
        <pc:sldMkLst>
          <pc:docMk/>
          <pc:sldMk cId="3469905732" sldId="2631"/>
        </pc:sldMkLst>
        <pc:spChg chg="mod">
          <ac:chgData name="Gekle Luca" userId="fe49dc5a-8cfb-4661-a8b9-7b8a02fb2088" providerId="ADAL" clId="{F9E001C3-9194-4CAD-8898-32D4367D8358}" dt="2025-04-20T19:19:08.072" v="815" actId="20577"/>
          <ac:spMkLst>
            <pc:docMk/>
            <pc:sldMk cId="3469905732" sldId="2631"/>
            <ac:spMk id="2" creationId="{808E1B43-974A-E15C-5DE8-8917CE200C16}"/>
          </ac:spMkLst>
        </pc:spChg>
        <pc:spChg chg="mod">
          <ac:chgData name="Gekle Luca" userId="fe49dc5a-8cfb-4661-a8b9-7b8a02fb2088" providerId="ADAL" clId="{F9E001C3-9194-4CAD-8898-32D4367D8358}" dt="2025-04-20T19:21:52.532" v="1074" actId="20577"/>
          <ac:spMkLst>
            <pc:docMk/>
            <pc:sldMk cId="3469905732" sldId="2631"/>
            <ac:spMk id="3" creationId="{0A2E0964-69CF-1E0A-B43C-AA676717AAC3}"/>
          </ac:spMkLst>
        </pc:spChg>
        <pc:spChg chg="mod">
          <ac:chgData name="Gekle Luca" userId="fe49dc5a-8cfb-4661-a8b9-7b8a02fb2088" providerId="ADAL" clId="{F9E001C3-9194-4CAD-8898-32D4367D8358}" dt="2025-04-20T19:26:07.027" v="1171" actId="20577"/>
          <ac:spMkLst>
            <pc:docMk/>
            <pc:sldMk cId="3469905732" sldId="2631"/>
            <ac:spMk id="4" creationId="{A5B5F67C-58D0-B1A7-82A0-4407C0E33EE7}"/>
          </ac:spMkLst>
        </pc:spChg>
        <pc:spChg chg="add mod">
          <ac:chgData name="Gekle Luca" userId="fe49dc5a-8cfb-4661-a8b9-7b8a02fb2088" providerId="ADAL" clId="{F9E001C3-9194-4CAD-8898-32D4367D8358}" dt="2025-04-20T19:25:59.671" v="1166" actId="20577"/>
          <ac:spMkLst>
            <pc:docMk/>
            <pc:sldMk cId="3469905732" sldId="2631"/>
            <ac:spMk id="6" creationId="{12238908-95A2-1DC2-1172-CBB317FAE95B}"/>
          </ac:spMkLst>
        </pc:spChg>
        <pc:spChg chg="add mod">
          <ac:chgData name="Gekle Luca" userId="fe49dc5a-8cfb-4661-a8b9-7b8a02fb2088" providerId="ADAL" clId="{F9E001C3-9194-4CAD-8898-32D4367D8358}" dt="2025-04-20T19:30:49.848" v="1241" actId="164"/>
          <ac:spMkLst>
            <pc:docMk/>
            <pc:sldMk cId="3469905732" sldId="2631"/>
            <ac:spMk id="17" creationId="{3A0415F8-322B-E28A-F731-3AB8B3CEF9BC}"/>
          </ac:spMkLst>
        </pc:spChg>
        <pc:spChg chg="add mod">
          <ac:chgData name="Gekle Luca" userId="fe49dc5a-8cfb-4661-a8b9-7b8a02fb2088" providerId="ADAL" clId="{F9E001C3-9194-4CAD-8898-32D4367D8358}" dt="2025-04-20T19:30:54.581" v="1242" actId="164"/>
          <ac:spMkLst>
            <pc:docMk/>
            <pc:sldMk cId="3469905732" sldId="2631"/>
            <ac:spMk id="18" creationId="{68EA386F-4883-89D6-4800-A9EB130727DE}"/>
          </ac:spMkLst>
        </pc:spChg>
        <pc:spChg chg="add mod">
          <ac:chgData name="Gekle Luca" userId="fe49dc5a-8cfb-4661-a8b9-7b8a02fb2088" providerId="ADAL" clId="{F9E001C3-9194-4CAD-8898-32D4367D8358}" dt="2025-04-20T19:30:58.448" v="1243" actId="164"/>
          <ac:spMkLst>
            <pc:docMk/>
            <pc:sldMk cId="3469905732" sldId="2631"/>
            <ac:spMk id="19" creationId="{888FB53A-3A28-802A-E81C-607C8AB8BD60}"/>
          </ac:spMkLst>
        </pc:spChg>
        <pc:grpChg chg="add mod">
          <ac:chgData name="Gekle Luca" userId="fe49dc5a-8cfb-4661-a8b9-7b8a02fb2088" providerId="ADAL" clId="{F9E001C3-9194-4CAD-8898-32D4367D8358}" dt="2025-04-20T19:24:12.814" v="1100" actId="1076"/>
          <ac:grpSpMkLst>
            <pc:docMk/>
            <pc:sldMk cId="3469905732" sldId="2631"/>
            <ac:grpSpMk id="7" creationId="{A967EEDF-D099-6DBA-61CA-4ACA08893526}"/>
          </ac:grpSpMkLst>
        </pc:grpChg>
        <pc:grpChg chg="add mod">
          <ac:chgData name="Gekle Luca" userId="fe49dc5a-8cfb-4661-a8b9-7b8a02fb2088" providerId="ADAL" clId="{F9E001C3-9194-4CAD-8898-32D4367D8358}" dt="2025-04-20T19:30:49.848" v="1241" actId="164"/>
          <ac:grpSpMkLst>
            <pc:docMk/>
            <pc:sldMk cId="3469905732" sldId="2631"/>
            <ac:grpSpMk id="46" creationId="{AF91A991-75BD-862B-9D60-4130AE9C1B57}"/>
          </ac:grpSpMkLst>
        </pc:grpChg>
        <pc:grpChg chg="add mod">
          <ac:chgData name="Gekle Luca" userId="fe49dc5a-8cfb-4661-a8b9-7b8a02fb2088" providerId="ADAL" clId="{F9E001C3-9194-4CAD-8898-32D4367D8358}" dt="2025-04-20T19:30:54.581" v="1242" actId="164"/>
          <ac:grpSpMkLst>
            <pc:docMk/>
            <pc:sldMk cId="3469905732" sldId="2631"/>
            <ac:grpSpMk id="47" creationId="{288AAA28-2DCB-917D-699C-F068848A7BEE}"/>
          </ac:grpSpMkLst>
        </pc:grpChg>
        <pc:grpChg chg="add mod">
          <ac:chgData name="Gekle Luca" userId="fe49dc5a-8cfb-4661-a8b9-7b8a02fb2088" providerId="ADAL" clId="{F9E001C3-9194-4CAD-8898-32D4367D8358}" dt="2025-04-20T19:30:58.448" v="1243" actId="164"/>
          <ac:grpSpMkLst>
            <pc:docMk/>
            <pc:sldMk cId="3469905732" sldId="2631"/>
            <ac:grpSpMk id="48" creationId="{65BD0AAE-3867-F875-7C64-5AED09DB386C}"/>
          </ac:grpSpMkLst>
        </pc:grpChg>
        <pc:picChg chg="add mod">
          <ac:chgData name="Gekle Luca" userId="fe49dc5a-8cfb-4661-a8b9-7b8a02fb2088" providerId="ADAL" clId="{F9E001C3-9194-4CAD-8898-32D4367D8358}" dt="2025-04-20T19:30:54.581" v="1242" actId="164"/>
          <ac:picMkLst>
            <pc:docMk/>
            <pc:sldMk cId="3469905732" sldId="2631"/>
            <ac:picMk id="9" creationId="{F8F9AE57-EC8B-1B56-9310-DCF785A1A1D1}"/>
          </ac:picMkLst>
        </pc:picChg>
        <pc:picChg chg="add mod">
          <ac:chgData name="Gekle Luca" userId="fe49dc5a-8cfb-4661-a8b9-7b8a02fb2088" providerId="ADAL" clId="{F9E001C3-9194-4CAD-8898-32D4367D8358}" dt="2025-04-20T19:30:58.448" v="1243" actId="164"/>
          <ac:picMkLst>
            <pc:docMk/>
            <pc:sldMk cId="3469905732" sldId="2631"/>
            <ac:picMk id="10" creationId="{BCD15DF5-32B8-25D3-B561-2F789F3593FF}"/>
          </ac:picMkLst>
        </pc:picChg>
        <pc:picChg chg="add mod">
          <ac:chgData name="Gekle Luca" userId="fe49dc5a-8cfb-4661-a8b9-7b8a02fb2088" providerId="ADAL" clId="{F9E001C3-9194-4CAD-8898-32D4367D8358}" dt="2025-04-20T19:29:06.822" v="1214" actId="1076"/>
          <ac:picMkLst>
            <pc:docMk/>
            <pc:sldMk cId="3469905732" sldId="2631"/>
            <ac:picMk id="20" creationId="{DA28AE88-0AA4-BAE1-7574-59C283B8521E}"/>
          </ac:picMkLst>
        </pc:picChg>
        <pc:picChg chg="add mod">
          <ac:chgData name="Gekle Luca" userId="fe49dc5a-8cfb-4661-a8b9-7b8a02fb2088" providerId="ADAL" clId="{F9E001C3-9194-4CAD-8898-32D4367D8358}" dt="2025-04-20T19:29:08.968" v="1216" actId="1076"/>
          <ac:picMkLst>
            <pc:docMk/>
            <pc:sldMk cId="3469905732" sldId="2631"/>
            <ac:picMk id="21" creationId="{8EFE76C4-2566-3C24-3A3E-31F3A978C67D}"/>
          </ac:picMkLst>
        </pc:picChg>
        <pc:picChg chg="add mod">
          <ac:chgData name="Gekle Luca" userId="fe49dc5a-8cfb-4661-a8b9-7b8a02fb2088" providerId="ADAL" clId="{F9E001C3-9194-4CAD-8898-32D4367D8358}" dt="2025-04-20T19:29:10.491" v="1218" actId="1076"/>
          <ac:picMkLst>
            <pc:docMk/>
            <pc:sldMk cId="3469905732" sldId="2631"/>
            <ac:picMk id="22" creationId="{761DEEFF-A465-FF98-2A5A-BAA0BC6DFC8A}"/>
          </ac:picMkLst>
        </pc:picChg>
        <pc:picChg chg="add mod">
          <ac:chgData name="Gekle Luca" userId="fe49dc5a-8cfb-4661-a8b9-7b8a02fb2088" providerId="ADAL" clId="{F9E001C3-9194-4CAD-8898-32D4367D8358}" dt="2025-04-20T19:29:12.397" v="1220" actId="1076"/>
          <ac:picMkLst>
            <pc:docMk/>
            <pc:sldMk cId="3469905732" sldId="2631"/>
            <ac:picMk id="23" creationId="{24E5DE9F-B256-A324-2085-41BADCD24D78}"/>
          </ac:picMkLst>
        </pc:picChg>
        <pc:picChg chg="add mod">
          <ac:chgData name="Gekle Luca" userId="fe49dc5a-8cfb-4661-a8b9-7b8a02fb2088" providerId="ADAL" clId="{F9E001C3-9194-4CAD-8898-32D4367D8358}" dt="2025-04-20T19:29:14.017" v="1222" actId="1076"/>
          <ac:picMkLst>
            <pc:docMk/>
            <pc:sldMk cId="3469905732" sldId="2631"/>
            <ac:picMk id="24" creationId="{5E92F9B6-76F9-FF0E-42F9-6F851E882A1D}"/>
          </ac:picMkLst>
        </pc:picChg>
        <pc:picChg chg="add mod">
          <ac:chgData name="Gekle Luca" userId="fe49dc5a-8cfb-4661-a8b9-7b8a02fb2088" providerId="ADAL" clId="{F9E001C3-9194-4CAD-8898-32D4367D8358}" dt="2025-04-20T19:29:18.920" v="1226" actId="1076"/>
          <ac:picMkLst>
            <pc:docMk/>
            <pc:sldMk cId="3469905732" sldId="2631"/>
            <ac:picMk id="25" creationId="{DAE98F68-4186-C8A2-F9A6-196E8CFC8CCA}"/>
          </ac:picMkLst>
        </pc:picChg>
        <pc:picChg chg="add mod">
          <ac:chgData name="Gekle Luca" userId="fe49dc5a-8cfb-4661-a8b9-7b8a02fb2088" providerId="ADAL" clId="{F9E001C3-9194-4CAD-8898-32D4367D8358}" dt="2025-04-20T19:29:20.950" v="1228" actId="1076"/>
          <ac:picMkLst>
            <pc:docMk/>
            <pc:sldMk cId="3469905732" sldId="2631"/>
            <ac:picMk id="26" creationId="{AFF2BF70-3DFB-5D01-C5BC-F469D8D0808A}"/>
          </ac:picMkLst>
        </pc:picChg>
        <pc:picChg chg="add mod">
          <ac:chgData name="Gekle Luca" userId="fe49dc5a-8cfb-4661-a8b9-7b8a02fb2088" providerId="ADAL" clId="{F9E001C3-9194-4CAD-8898-32D4367D8358}" dt="2025-04-20T19:29:22.743" v="1230" actId="1076"/>
          <ac:picMkLst>
            <pc:docMk/>
            <pc:sldMk cId="3469905732" sldId="2631"/>
            <ac:picMk id="27" creationId="{08F8B352-0C31-48E3-8709-9007605551FA}"/>
          </ac:picMkLst>
        </pc:picChg>
        <pc:picChg chg="add mod">
          <ac:chgData name="Gekle Luca" userId="fe49dc5a-8cfb-4661-a8b9-7b8a02fb2088" providerId="ADAL" clId="{F9E001C3-9194-4CAD-8898-32D4367D8358}" dt="2025-04-20T19:24:12.814" v="1100" actId="1076"/>
          <ac:picMkLst>
            <pc:docMk/>
            <pc:sldMk cId="3469905732" sldId="2631"/>
            <ac:picMk id="2050" creationId="{D5343A12-C7A7-CA3C-DED1-F3CA3AD40AB2}"/>
          </ac:picMkLst>
        </pc:picChg>
        <pc:picChg chg="add mod">
          <ac:chgData name="Gekle Luca" userId="fe49dc5a-8cfb-4661-a8b9-7b8a02fb2088" providerId="ADAL" clId="{F9E001C3-9194-4CAD-8898-32D4367D8358}" dt="2025-04-20T19:30:49.848" v="1241" actId="164"/>
          <ac:picMkLst>
            <pc:docMk/>
            <pc:sldMk cId="3469905732" sldId="2631"/>
            <ac:picMk id="2052" creationId="{B0177CD1-7E57-17FB-8307-26BC9993E12A}"/>
          </ac:picMkLst>
        </pc:picChg>
        <pc:cxnChg chg="add mod">
          <ac:chgData name="Gekle Luca" userId="fe49dc5a-8cfb-4661-a8b9-7b8a02fb2088" providerId="ADAL" clId="{F9E001C3-9194-4CAD-8898-32D4367D8358}" dt="2025-04-20T19:26:58.561" v="1177" actId="1582"/>
          <ac:cxnSpMkLst>
            <pc:docMk/>
            <pc:sldMk cId="3469905732" sldId="2631"/>
            <ac:cxnSpMk id="12" creationId="{E408B953-ED64-B5DD-54C8-6F6C6EDDD5D9}"/>
          </ac:cxnSpMkLst>
        </pc:cxnChg>
        <pc:cxnChg chg="add mod">
          <ac:chgData name="Gekle Luca" userId="fe49dc5a-8cfb-4661-a8b9-7b8a02fb2088" providerId="ADAL" clId="{F9E001C3-9194-4CAD-8898-32D4367D8358}" dt="2025-04-20T19:26:58.561" v="1177" actId="1582"/>
          <ac:cxnSpMkLst>
            <pc:docMk/>
            <pc:sldMk cId="3469905732" sldId="2631"/>
            <ac:cxnSpMk id="14" creationId="{BD9BF510-D11E-5728-701F-148FCD206E48}"/>
          </ac:cxnSpMkLst>
        </pc:cxnChg>
        <pc:cxnChg chg="add mod">
          <ac:chgData name="Gekle Luca" userId="fe49dc5a-8cfb-4661-a8b9-7b8a02fb2088" providerId="ADAL" clId="{F9E001C3-9194-4CAD-8898-32D4367D8358}" dt="2025-04-20T19:26:58.561" v="1177" actId="1582"/>
          <ac:cxnSpMkLst>
            <pc:docMk/>
            <pc:sldMk cId="3469905732" sldId="2631"/>
            <ac:cxnSpMk id="16" creationId="{69CEFAAD-B507-5709-22EE-4AEBAE4E28FA}"/>
          </ac:cxnSpMkLst>
        </pc:cxnChg>
        <pc:cxnChg chg="add">
          <ac:chgData name="Gekle Luca" userId="fe49dc5a-8cfb-4661-a8b9-7b8a02fb2088" providerId="ADAL" clId="{F9E001C3-9194-4CAD-8898-32D4367D8358}" dt="2025-04-20T19:29:41.889" v="1231" actId="11529"/>
          <ac:cxnSpMkLst>
            <pc:docMk/>
            <pc:sldMk cId="3469905732" sldId="2631"/>
            <ac:cxnSpMk id="29" creationId="{27EFA040-D1FD-80ED-9EBD-345CA1EE854F}"/>
          </ac:cxnSpMkLst>
        </pc:cxnChg>
        <pc:cxnChg chg="add">
          <ac:chgData name="Gekle Luca" userId="fe49dc5a-8cfb-4661-a8b9-7b8a02fb2088" providerId="ADAL" clId="{F9E001C3-9194-4CAD-8898-32D4367D8358}" dt="2025-04-20T19:29:52.562" v="1232" actId="11529"/>
          <ac:cxnSpMkLst>
            <pc:docMk/>
            <pc:sldMk cId="3469905732" sldId="2631"/>
            <ac:cxnSpMk id="31" creationId="{63A6C6DE-E118-57C0-43F5-45BAFD53D0A7}"/>
          </ac:cxnSpMkLst>
        </pc:cxnChg>
        <pc:cxnChg chg="add">
          <ac:chgData name="Gekle Luca" userId="fe49dc5a-8cfb-4661-a8b9-7b8a02fb2088" providerId="ADAL" clId="{F9E001C3-9194-4CAD-8898-32D4367D8358}" dt="2025-04-20T19:30:01.032" v="1233" actId="11529"/>
          <ac:cxnSpMkLst>
            <pc:docMk/>
            <pc:sldMk cId="3469905732" sldId="2631"/>
            <ac:cxnSpMk id="33" creationId="{216DD20B-661D-F282-F42E-9265A2D86886}"/>
          </ac:cxnSpMkLst>
        </pc:cxnChg>
        <pc:cxnChg chg="add">
          <ac:chgData name="Gekle Luca" userId="fe49dc5a-8cfb-4661-a8b9-7b8a02fb2088" providerId="ADAL" clId="{F9E001C3-9194-4CAD-8898-32D4367D8358}" dt="2025-04-20T19:30:06.091" v="1234" actId="11529"/>
          <ac:cxnSpMkLst>
            <pc:docMk/>
            <pc:sldMk cId="3469905732" sldId="2631"/>
            <ac:cxnSpMk id="35" creationId="{EE2C987A-2648-D0E3-BEF2-81C91A667C24}"/>
          </ac:cxnSpMkLst>
        </pc:cxnChg>
        <pc:cxnChg chg="add">
          <ac:chgData name="Gekle Luca" userId="fe49dc5a-8cfb-4661-a8b9-7b8a02fb2088" providerId="ADAL" clId="{F9E001C3-9194-4CAD-8898-32D4367D8358}" dt="2025-04-20T19:30:11.550" v="1235" actId="11529"/>
          <ac:cxnSpMkLst>
            <pc:docMk/>
            <pc:sldMk cId="3469905732" sldId="2631"/>
            <ac:cxnSpMk id="37" creationId="{428101F1-4C39-45DF-99F4-9F84B28C9337}"/>
          </ac:cxnSpMkLst>
        </pc:cxnChg>
        <pc:cxnChg chg="add">
          <ac:chgData name="Gekle Luca" userId="fe49dc5a-8cfb-4661-a8b9-7b8a02fb2088" providerId="ADAL" clId="{F9E001C3-9194-4CAD-8898-32D4367D8358}" dt="2025-04-20T19:30:16.737" v="1236" actId="11529"/>
          <ac:cxnSpMkLst>
            <pc:docMk/>
            <pc:sldMk cId="3469905732" sldId="2631"/>
            <ac:cxnSpMk id="39" creationId="{5DCD20A8-42AA-A7B7-45F6-146FB9ED69D8}"/>
          </ac:cxnSpMkLst>
        </pc:cxnChg>
        <pc:cxnChg chg="add">
          <ac:chgData name="Gekle Luca" userId="fe49dc5a-8cfb-4661-a8b9-7b8a02fb2088" providerId="ADAL" clId="{F9E001C3-9194-4CAD-8898-32D4367D8358}" dt="2025-04-20T19:30:28.167" v="1239" actId="11529"/>
          <ac:cxnSpMkLst>
            <pc:docMk/>
            <pc:sldMk cId="3469905732" sldId="2631"/>
            <ac:cxnSpMk id="43" creationId="{ED91038B-57AE-AA52-BE8F-99C1B12EA904}"/>
          </ac:cxnSpMkLst>
        </pc:cxnChg>
        <pc:cxnChg chg="add">
          <ac:chgData name="Gekle Luca" userId="fe49dc5a-8cfb-4661-a8b9-7b8a02fb2088" providerId="ADAL" clId="{F9E001C3-9194-4CAD-8898-32D4367D8358}" dt="2025-04-20T19:30:33.356" v="1240" actId="11529"/>
          <ac:cxnSpMkLst>
            <pc:docMk/>
            <pc:sldMk cId="3469905732" sldId="2631"/>
            <ac:cxnSpMk id="45" creationId="{6ABD4FD8-DCB1-620D-04ED-4AF445BB69EA}"/>
          </ac:cxnSpMkLst>
        </pc:cxnChg>
      </pc:sldChg>
      <pc:sldChg chg="modSp new mod">
        <pc:chgData name="Gekle Luca" userId="fe49dc5a-8cfb-4661-a8b9-7b8a02fb2088" providerId="ADAL" clId="{F9E001C3-9194-4CAD-8898-32D4367D8358}" dt="2025-04-22T17:59:22.566" v="2760" actId="20577"/>
        <pc:sldMkLst>
          <pc:docMk/>
          <pc:sldMk cId="2032841207" sldId="2632"/>
        </pc:sldMkLst>
        <pc:spChg chg="mod">
          <ac:chgData name="Gekle Luca" userId="fe49dc5a-8cfb-4661-a8b9-7b8a02fb2088" providerId="ADAL" clId="{F9E001C3-9194-4CAD-8898-32D4367D8358}" dt="2025-04-20T19:25:21.097" v="1111" actId="20577"/>
          <ac:spMkLst>
            <pc:docMk/>
            <pc:sldMk cId="2032841207" sldId="2632"/>
            <ac:spMk id="2" creationId="{A7861DB8-2FCC-C72C-F881-3C879BFB3BB4}"/>
          </ac:spMkLst>
        </pc:spChg>
        <pc:spChg chg="mod">
          <ac:chgData name="Gekle Luca" userId="fe49dc5a-8cfb-4661-a8b9-7b8a02fb2088" providerId="ADAL" clId="{F9E001C3-9194-4CAD-8898-32D4367D8358}" dt="2025-04-22T17:59:22.566" v="2760" actId="20577"/>
          <ac:spMkLst>
            <pc:docMk/>
            <pc:sldMk cId="2032841207" sldId="2632"/>
            <ac:spMk id="3" creationId="{AADEBDFD-AC80-D37B-0A51-03BC8DF15740}"/>
          </ac:spMkLst>
        </pc:spChg>
        <pc:spChg chg="mod">
          <ac:chgData name="Gekle Luca" userId="fe49dc5a-8cfb-4661-a8b9-7b8a02fb2088" providerId="ADAL" clId="{F9E001C3-9194-4CAD-8898-32D4367D8358}" dt="2025-04-20T19:25:26.892" v="1116" actId="20577"/>
          <ac:spMkLst>
            <pc:docMk/>
            <pc:sldMk cId="2032841207" sldId="2632"/>
            <ac:spMk id="4" creationId="{916F5706-2D2B-2EFB-8616-0158592AE7AF}"/>
          </ac:spMkLst>
        </pc:spChg>
      </pc:sldChg>
      <pc:sldChg chg="addSp modSp new mod modAnim">
        <pc:chgData name="Gekle Luca" userId="fe49dc5a-8cfb-4661-a8b9-7b8a02fb2088" providerId="ADAL" clId="{F9E001C3-9194-4CAD-8898-32D4367D8358}" dt="2025-04-20T19:40:24.492" v="1437"/>
        <pc:sldMkLst>
          <pc:docMk/>
          <pc:sldMk cId="902370809" sldId="2633"/>
        </pc:sldMkLst>
        <pc:spChg chg="mod">
          <ac:chgData name="Gekle Luca" userId="fe49dc5a-8cfb-4661-a8b9-7b8a02fb2088" providerId="ADAL" clId="{F9E001C3-9194-4CAD-8898-32D4367D8358}" dt="2025-04-20T19:34:12.495" v="1297" actId="20577"/>
          <ac:spMkLst>
            <pc:docMk/>
            <pc:sldMk cId="902370809" sldId="2633"/>
            <ac:spMk id="2" creationId="{8716522C-FDD5-4791-4FC2-DAB7A4872A40}"/>
          </ac:spMkLst>
        </pc:spChg>
        <pc:spChg chg="mod">
          <ac:chgData name="Gekle Luca" userId="fe49dc5a-8cfb-4661-a8b9-7b8a02fb2088" providerId="ADAL" clId="{F9E001C3-9194-4CAD-8898-32D4367D8358}" dt="2025-04-20T19:36:06.440" v="1408" actId="20577"/>
          <ac:spMkLst>
            <pc:docMk/>
            <pc:sldMk cId="902370809" sldId="2633"/>
            <ac:spMk id="3" creationId="{34AE415E-30BE-2FE9-C9BA-B9EA0A9D8CA3}"/>
          </ac:spMkLst>
        </pc:spChg>
        <pc:spChg chg="mod">
          <ac:chgData name="Gekle Luca" userId="fe49dc5a-8cfb-4661-a8b9-7b8a02fb2088" providerId="ADAL" clId="{F9E001C3-9194-4CAD-8898-32D4367D8358}" dt="2025-04-20T19:32:15.271" v="1266" actId="20577"/>
          <ac:spMkLst>
            <pc:docMk/>
            <pc:sldMk cId="902370809" sldId="2633"/>
            <ac:spMk id="4" creationId="{B84E6274-2129-0CF6-ADEC-03B51DD20F5C}"/>
          </ac:spMkLst>
        </pc:spChg>
        <pc:spChg chg="add mod">
          <ac:chgData name="Gekle Luca" userId="fe49dc5a-8cfb-4661-a8b9-7b8a02fb2088" providerId="ADAL" clId="{F9E001C3-9194-4CAD-8898-32D4367D8358}" dt="2025-04-20T19:38:38.122" v="1432" actId="207"/>
          <ac:spMkLst>
            <pc:docMk/>
            <pc:sldMk cId="902370809" sldId="2633"/>
            <ac:spMk id="8" creationId="{8AF37EF7-F9C3-EE39-AEE7-BD7737A952BD}"/>
          </ac:spMkLst>
        </pc:spChg>
        <pc:spChg chg="add mod">
          <ac:chgData name="Gekle Luca" userId="fe49dc5a-8cfb-4661-a8b9-7b8a02fb2088" providerId="ADAL" clId="{F9E001C3-9194-4CAD-8898-32D4367D8358}" dt="2025-04-20T19:38:55.995" v="1436" actId="2085"/>
          <ac:spMkLst>
            <pc:docMk/>
            <pc:sldMk cId="902370809" sldId="2633"/>
            <ac:spMk id="9" creationId="{8A7E376B-BC13-5541-47C4-0CEB1EDA3297}"/>
          </ac:spMkLst>
        </pc:spChg>
        <pc:picChg chg="add mod">
          <ac:chgData name="Gekle Luca" userId="fe49dc5a-8cfb-4661-a8b9-7b8a02fb2088" providerId="ADAL" clId="{F9E001C3-9194-4CAD-8898-32D4367D8358}" dt="2025-04-20T19:38:21.769" v="1415" actId="1076"/>
          <ac:picMkLst>
            <pc:docMk/>
            <pc:sldMk cId="902370809" sldId="2633"/>
            <ac:picMk id="7" creationId="{DC3B5E18-7332-FA4C-ABD7-F5E3DA282882}"/>
          </ac:picMkLst>
        </pc:picChg>
      </pc:sldChg>
      <pc:sldChg chg="addSp delSp modSp new mod modAnim">
        <pc:chgData name="Gekle Luca" userId="fe49dc5a-8cfb-4661-a8b9-7b8a02fb2088" providerId="ADAL" clId="{F9E001C3-9194-4CAD-8898-32D4367D8358}" dt="2025-04-20T20:33:15.920" v="2007" actId="20577"/>
        <pc:sldMkLst>
          <pc:docMk/>
          <pc:sldMk cId="3633754587" sldId="2634"/>
        </pc:sldMkLst>
        <pc:spChg chg="mod">
          <ac:chgData name="Gekle Luca" userId="fe49dc5a-8cfb-4661-a8b9-7b8a02fb2088" providerId="ADAL" clId="{F9E001C3-9194-4CAD-8898-32D4367D8358}" dt="2025-04-20T19:41:07.823" v="1485" actId="20577"/>
          <ac:spMkLst>
            <pc:docMk/>
            <pc:sldMk cId="3633754587" sldId="2634"/>
            <ac:spMk id="2" creationId="{48C7B3B5-E1C6-00C0-F2E7-F7541511D701}"/>
          </ac:spMkLst>
        </pc:spChg>
        <pc:spChg chg="mod">
          <ac:chgData name="Gekle Luca" userId="fe49dc5a-8cfb-4661-a8b9-7b8a02fb2088" providerId="ADAL" clId="{F9E001C3-9194-4CAD-8898-32D4367D8358}" dt="2025-04-20T20:17:54.565" v="1810" actId="20577"/>
          <ac:spMkLst>
            <pc:docMk/>
            <pc:sldMk cId="3633754587" sldId="2634"/>
            <ac:spMk id="3" creationId="{AAB4B4C3-84F7-869A-1518-3FA01A75598C}"/>
          </ac:spMkLst>
        </pc:spChg>
        <pc:spChg chg="mod">
          <ac:chgData name="Gekle Luca" userId="fe49dc5a-8cfb-4661-a8b9-7b8a02fb2088" providerId="ADAL" clId="{F9E001C3-9194-4CAD-8898-32D4367D8358}" dt="2025-04-20T20:33:15.920" v="2007" actId="20577"/>
          <ac:spMkLst>
            <pc:docMk/>
            <pc:sldMk cId="3633754587" sldId="2634"/>
            <ac:spMk id="4" creationId="{67B8C504-0417-E44F-F5A6-E317538E9250}"/>
          </ac:spMkLst>
        </pc:spChg>
        <pc:spChg chg="add mod">
          <ac:chgData name="Gekle Luca" userId="fe49dc5a-8cfb-4661-a8b9-7b8a02fb2088" providerId="ADAL" clId="{F9E001C3-9194-4CAD-8898-32D4367D8358}" dt="2025-04-20T20:18:30.539" v="1851" actId="1076"/>
          <ac:spMkLst>
            <pc:docMk/>
            <pc:sldMk cId="3633754587" sldId="2634"/>
            <ac:spMk id="10" creationId="{8C66D5F3-2167-F60C-05EB-83053BDFF129}"/>
          </ac:spMkLst>
        </pc:spChg>
        <pc:spChg chg="add mod">
          <ac:chgData name="Gekle Luca" userId="fe49dc5a-8cfb-4661-a8b9-7b8a02fb2088" providerId="ADAL" clId="{F9E001C3-9194-4CAD-8898-32D4367D8358}" dt="2025-04-20T20:18:32.101" v="1852" actId="1076"/>
          <ac:spMkLst>
            <pc:docMk/>
            <pc:sldMk cId="3633754587" sldId="2634"/>
            <ac:spMk id="11" creationId="{7FDC5278-E53F-377B-E7A0-2CE0CC71E37A}"/>
          </ac:spMkLst>
        </pc:spChg>
        <pc:spChg chg="add mod">
          <ac:chgData name="Gekle Luca" userId="fe49dc5a-8cfb-4661-a8b9-7b8a02fb2088" providerId="ADAL" clId="{F9E001C3-9194-4CAD-8898-32D4367D8358}" dt="2025-04-20T20:19:32.371" v="1878" actId="207"/>
          <ac:spMkLst>
            <pc:docMk/>
            <pc:sldMk cId="3633754587" sldId="2634"/>
            <ac:spMk id="18" creationId="{C0004FC4-C8C5-6252-AEB2-4C508DBFB934}"/>
          </ac:spMkLst>
        </pc:spChg>
        <pc:spChg chg="add mod">
          <ac:chgData name="Gekle Luca" userId="fe49dc5a-8cfb-4661-a8b9-7b8a02fb2088" providerId="ADAL" clId="{F9E001C3-9194-4CAD-8898-32D4367D8358}" dt="2025-04-20T20:22:01.534" v="1928" actId="20577"/>
          <ac:spMkLst>
            <pc:docMk/>
            <pc:sldMk cId="3633754587" sldId="2634"/>
            <ac:spMk id="19" creationId="{B3FF49CA-ACBC-7ECD-DCD1-8F58BE56ECEE}"/>
          </ac:spMkLst>
        </pc:spChg>
        <pc:spChg chg="add mod">
          <ac:chgData name="Gekle Luca" userId="fe49dc5a-8cfb-4661-a8b9-7b8a02fb2088" providerId="ADAL" clId="{F9E001C3-9194-4CAD-8898-32D4367D8358}" dt="2025-04-20T20:22:24.788" v="1940" actId="1076"/>
          <ac:spMkLst>
            <pc:docMk/>
            <pc:sldMk cId="3633754587" sldId="2634"/>
            <ac:spMk id="20" creationId="{5AE38877-FE5E-7F6C-5163-9E6638F71ED8}"/>
          </ac:spMkLst>
        </pc:spChg>
        <pc:spChg chg="add mod">
          <ac:chgData name="Gekle Luca" userId="fe49dc5a-8cfb-4661-a8b9-7b8a02fb2088" providerId="ADAL" clId="{F9E001C3-9194-4CAD-8898-32D4367D8358}" dt="2025-04-20T20:22:29.584" v="1941" actId="1076"/>
          <ac:spMkLst>
            <pc:docMk/>
            <pc:sldMk cId="3633754587" sldId="2634"/>
            <ac:spMk id="21" creationId="{D524EE86-EF8C-724F-32BC-874FD1DFA69C}"/>
          </ac:spMkLst>
        </pc:spChg>
        <pc:spChg chg="add mod">
          <ac:chgData name="Gekle Luca" userId="fe49dc5a-8cfb-4661-a8b9-7b8a02fb2088" providerId="ADAL" clId="{F9E001C3-9194-4CAD-8898-32D4367D8358}" dt="2025-04-20T20:21:31.659" v="1922" actId="207"/>
          <ac:spMkLst>
            <pc:docMk/>
            <pc:sldMk cId="3633754587" sldId="2634"/>
            <ac:spMk id="22" creationId="{DAE44A0C-696F-5EE7-8830-E41224B94549}"/>
          </ac:spMkLst>
        </pc:spChg>
        <pc:picChg chg="add mod">
          <ac:chgData name="Gekle Luca" userId="fe49dc5a-8cfb-4661-a8b9-7b8a02fb2088" providerId="ADAL" clId="{F9E001C3-9194-4CAD-8898-32D4367D8358}" dt="2025-04-20T20:17:58.938" v="1811" actId="1076"/>
          <ac:picMkLst>
            <pc:docMk/>
            <pc:sldMk cId="3633754587" sldId="2634"/>
            <ac:picMk id="7" creationId="{696CBB61-7EDD-F6CF-5FF4-F3A91EF4D2EC}"/>
          </ac:picMkLst>
        </pc:picChg>
        <pc:picChg chg="add mod">
          <ac:chgData name="Gekle Luca" userId="fe49dc5a-8cfb-4661-a8b9-7b8a02fb2088" providerId="ADAL" clId="{F9E001C3-9194-4CAD-8898-32D4367D8358}" dt="2025-04-20T20:18:00.226" v="1812" actId="1076"/>
          <ac:picMkLst>
            <pc:docMk/>
            <pc:sldMk cId="3633754587" sldId="2634"/>
            <ac:picMk id="9" creationId="{F1FF8E08-AB57-0AD6-C68D-047E04A8EE05}"/>
          </ac:picMkLst>
        </pc:picChg>
        <pc:cxnChg chg="add mod">
          <ac:chgData name="Gekle Luca" userId="fe49dc5a-8cfb-4661-a8b9-7b8a02fb2088" providerId="ADAL" clId="{F9E001C3-9194-4CAD-8898-32D4367D8358}" dt="2025-04-20T20:19:05.435" v="1859" actId="1582"/>
          <ac:cxnSpMkLst>
            <pc:docMk/>
            <pc:sldMk cId="3633754587" sldId="2634"/>
            <ac:cxnSpMk id="13" creationId="{2B81A519-77BB-7144-7A8A-2213C3A18CAC}"/>
          </ac:cxnSpMkLst>
        </pc:cxnChg>
        <pc:cxnChg chg="add mod">
          <ac:chgData name="Gekle Luca" userId="fe49dc5a-8cfb-4661-a8b9-7b8a02fb2088" providerId="ADAL" clId="{F9E001C3-9194-4CAD-8898-32D4367D8358}" dt="2025-04-20T20:19:05.435" v="1859" actId="1582"/>
          <ac:cxnSpMkLst>
            <pc:docMk/>
            <pc:sldMk cId="3633754587" sldId="2634"/>
            <ac:cxnSpMk id="17" creationId="{36585DFD-06C7-3D18-6F3A-9BD81D3581EA}"/>
          </ac:cxnSpMkLst>
        </pc:cxnChg>
      </pc:sldChg>
      <pc:sldChg chg="delSp modSp new mod">
        <pc:chgData name="Gekle Luca" userId="fe49dc5a-8cfb-4661-a8b9-7b8a02fb2088" providerId="ADAL" clId="{F9E001C3-9194-4CAD-8898-32D4367D8358}" dt="2025-04-20T20:33:21.312" v="2008"/>
        <pc:sldMkLst>
          <pc:docMk/>
          <pc:sldMk cId="2331644895" sldId="2635"/>
        </pc:sldMkLst>
        <pc:spChg chg="mod">
          <ac:chgData name="Gekle Luca" userId="fe49dc5a-8cfb-4661-a8b9-7b8a02fb2088" providerId="ADAL" clId="{F9E001C3-9194-4CAD-8898-32D4367D8358}" dt="2025-04-20T19:41:37.053" v="1552" actId="20577"/>
          <ac:spMkLst>
            <pc:docMk/>
            <pc:sldMk cId="2331644895" sldId="2635"/>
            <ac:spMk id="2" creationId="{6668E0D7-2ADB-565F-AA77-59F0E66BD22C}"/>
          </ac:spMkLst>
        </pc:spChg>
        <pc:spChg chg="mod">
          <ac:chgData name="Gekle Luca" userId="fe49dc5a-8cfb-4661-a8b9-7b8a02fb2088" providerId="ADAL" clId="{F9E001C3-9194-4CAD-8898-32D4367D8358}" dt="2025-04-20T20:33:21.312" v="2008"/>
          <ac:spMkLst>
            <pc:docMk/>
            <pc:sldMk cId="2331644895" sldId="2635"/>
            <ac:spMk id="4" creationId="{C455BF46-26FE-6B51-69D5-DA4ECC32B6CD}"/>
          </ac:spMkLst>
        </pc:spChg>
      </pc:sldChg>
      <pc:sldChg chg="delSp modSp new mod">
        <pc:chgData name="Gekle Luca" userId="fe49dc5a-8cfb-4661-a8b9-7b8a02fb2088" providerId="ADAL" clId="{F9E001C3-9194-4CAD-8898-32D4367D8358}" dt="2025-04-20T20:33:23.287" v="2009"/>
        <pc:sldMkLst>
          <pc:docMk/>
          <pc:sldMk cId="3967673466" sldId="2636"/>
        </pc:sldMkLst>
        <pc:spChg chg="mod">
          <ac:chgData name="Gekle Luca" userId="fe49dc5a-8cfb-4661-a8b9-7b8a02fb2088" providerId="ADAL" clId="{F9E001C3-9194-4CAD-8898-32D4367D8358}" dt="2025-04-20T19:41:33.398" v="1551" actId="20577"/>
          <ac:spMkLst>
            <pc:docMk/>
            <pc:sldMk cId="3967673466" sldId="2636"/>
            <ac:spMk id="2" creationId="{69460D30-B88E-7317-BF7B-E5390D053F8B}"/>
          </ac:spMkLst>
        </pc:spChg>
        <pc:spChg chg="mod">
          <ac:chgData name="Gekle Luca" userId="fe49dc5a-8cfb-4661-a8b9-7b8a02fb2088" providerId="ADAL" clId="{F9E001C3-9194-4CAD-8898-32D4367D8358}" dt="2025-04-20T20:33:23.287" v="2009"/>
          <ac:spMkLst>
            <pc:docMk/>
            <pc:sldMk cId="3967673466" sldId="2636"/>
            <ac:spMk id="4" creationId="{49D8C30E-22ED-2C17-9271-038DE206959B}"/>
          </ac:spMkLst>
        </pc:spChg>
      </pc:sldChg>
      <pc:sldChg chg="delSp modSp new mod">
        <pc:chgData name="Gekle Luca" userId="fe49dc5a-8cfb-4661-a8b9-7b8a02fb2088" providerId="ADAL" clId="{F9E001C3-9194-4CAD-8898-32D4367D8358}" dt="2025-04-20T20:33:25.397" v="2010"/>
        <pc:sldMkLst>
          <pc:docMk/>
          <pc:sldMk cId="1397026416" sldId="2637"/>
        </pc:sldMkLst>
        <pc:spChg chg="mod">
          <ac:chgData name="Gekle Luca" userId="fe49dc5a-8cfb-4661-a8b9-7b8a02fb2088" providerId="ADAL" clId="{F9E001C3-9194-4CAD-8898-32D4367D8358}" dt="2025-04-20T19:41:53.106" v="1582" actId="20577"/>
          <ac:spMkLst>
            <pc:docMk/>
            <pc:sldMk cId="1397026416" sldId="2637"/>
            <ac:spMk id="2" creationId="{9095E938-1EF2-D2F3-A08A-9E1D16EA45A7}"/>
          </ac:spMkLst>
        </pc:spChg>
        <pc:spChg chg="mod">
          <ac:chgData name="Gekle Luca" userId="fe49dc5a-8cfb-4661-a8b9-7b8a02fb2088" providerId="ADAL" clId="{F9E001C3-9194-4CAD-8898-32D4367D8358}" dt="2025-04-20T20:33:25.397" v="2010"/>
          <ac:spMkLst>
            <pc:docMk/>
            <pc:sldMk cId="1397026416" sldId="2637"/>
            <ac:spMk id="4" creationId="{18D88B18-B71D-BD69-C84D-6DF851DD1247}"/>
          </ac:spMkLst>
        </pc:spChg>
      </pc:sldChg>
      <pc:sldChg chg="addSp modSp new mod modAnim">
        <pc:chgData name="Gekle Luca" userId="fe49dc5a-8cfb-4661-a8b9-7b8a02fb2088" providerId="ADAL" clId="{F9E001C3-9194-4CAD-8898-32D4367D8358}" dt="2025-04-20T20:53:58.146" v="2491"/>
        <pc:sldMkLst>
          <pc:docMk/>
          <pc:sldMk cId="2075084932" sldId="2638"/>
        </pc:sldMkLst>
        <pc:spChg chg="mod">
          <ac:chgData name="Gekle Luca" userId="fe49dc5a-8cfb-4661-a8b9-7b8a02fb2088" providerId="ADAL" clId="{F9E001C3-9194-4CAD-8898-32D4367D8358}" dt="2025-04-20T20:33:06.060" v="2002" actId="20577"/>
          <ac:spMkLst>
            <pc:docMk/>
            <pc:sldMk cId="2075084932" sldId="2638"/>
            <ac:spMk id="2" creationId="{FB99E65D-FD72-0901-54F9-6625E31514AE}"/>
          </ac:spMkLst>
        </pc:spChg>
        <pc:spChg chg="mod">
          <ac:chgData name="Gekle Luca" userId="fe49dc5a-8cfb-4661-a8b9-7b8a02fb2088" providerId="ADAL" clId="{F9E001C3-9194-4CAD-8898-32D4367D8358}" dt="2025-04-20T20:51:26.128" v="2473" actId="20577"/>
          <ac:spMkLst>
            <pc:docMk/>
            <pc:sldMk cId="2075084932" sldId="2638"/>
            <ac:spMk id="3" creationId="{C050CB6A-3E8C-A1BD-1B08-B0B318E57AED}"/>
          </ac:spMkLst>
        </pc:spChg>
        <pc:spChg chg="mod">
          <ac:chgData name="Gekle Luca" userId="fe49dc5a-8cfb-4661-a8b9-7b8a02fb2088" providerId="ADAL" clId="{F9E001C3-9194-4CAD-8898-32D4367D8358}" dt="2025-04-20T20:32:53.368" v="1969" actId="20577"/>
          <ac:spMkLst>
            <pc:docMk/>
            <pc:sldMk cId="2075084932" sldId="2638"/>
            <ac:spMk id="4" creationId="{5B77D749-2332-082B-4DA7-81E6D8E3F20F}"/>
          </ac:spMkLst>
        </pc:spChg>
        <pc:picChg chg="add mod">
          <ac:chgData name="Gekle Luca" userId="fe49dc5a-8cfb-4661-a8b9-7b8a02fb2088" providerId="ADAL" clId="{F9E001C3-9194-4CAD-8898-32D4367D8358}" dt="2025-04-20T20:49:56.981" v="2338" actId="1076"/>
          <ac:picMkLst>
            <pc:docMk/>
            <pc:sldMk cId="2075084932" sldId="2638"/>
            <ac:picMk id="7" creationId="{F1172AA1-B93C-381E-0A24-6DB76404E621}"/>
          </ac:picMkLst>
        </pc:picChg>
        <pc:picChg chg="add mod">
          <ac:chgData name="Gekle Luca" userId="fe49dc5a-8cfb-4661-a8b9-7b8a02fb2088" providerId="ADAL" clId="{F9E001C3-9194-4CAD-8898-32D4367D8358}" dt="2025-04-20T20:51:57.273" v="2482" actId="1076"/>
          <ac:picMkLst>
            <pc:docMk/>
            <pc:sldMk cId="2075084932" sldId="2638"/>
            <ac:picMk id="9" creationId="{53D32494-024C-E319-DD90-FB361FD9C9A3}"/>
          </ac:picMkLst>
        </pc:picChg>
        <pc:picChg chg="add mod">
          <ac:chgData name="Gekle Luca" userId="fe49dc5a-8cfb-4661-a8b9-7b8a02fb2088" providerId="ADAL" clId="{F9E001C3-9194-4CAD-8898-32D4367D8358}" dt="2025-04-20T20:53:56.615" v="2490" actId="1076"/>
          <ac:picMkLst>
            <pc:docMk/>
            <pc:sldMk cId="2075084932" sldId="2638"/>
            <ac:picMk id="11" creationId="{CCD61533-4799-10AF-D768-6A6DAA33AD26}"/>
          </ac:picMkLst>
        </pc:picChg>
      </pc:sldChg>
    </pc:docChg>
  </pc:docChgLst>
  <pc:docChgLst>
    <pc:chgData name="Kampl Maximilian" userId="S::201wita27@o365.htl-leoben.at::4918dfd5-1387-4640-93ab-d05016201330" providerId="AD" clId="Web-{2461E5BF-329A-DCC1-A81C-1B951DA9DF39}"/>
    <pc:docChg chg="modSld">
      <pc:chgData name="Kampl Maximilian" userId="S::201wita27@o365.htl-leoben.at::4918dfd5-1387-4640-93ab-d05016201330" providerId="AD" clId="Web-{2461E5BF-329A-DCC1-A81C-1B951DA9DF39}" dt="2025-04-22T19:47:26.892" v="14"/>
      <pc:docMkLst>
        <pc:docMk/>
      </pc:docMkLst>
      <pc:sldChg chg="addSp modSp addAnim modAnim">
        <pc:chgData name="Kampl Maximilian" userId="S::201wita27@o365.htl-leoben.at::4918dfd5-1387-4640-93ab-d05016201330" providerId="AD" clId="Web-{2461E5BF-329A-DCC1-A81C-1B951DA9DF39}" dt="2025-04-22T19:47:26.892" v="14"/>
        <pc:sldMkLst>
          <pc:docMk/>
          <pc:sldMk cId="2281381972" sldId="2646"/>
        </pc:sldMkLst>
        <pc:picChg chg="add mod modCrop">
          <ac:chgData name="Kampl Maximilian" userId="S::201wita27@o365.htl-leoben.at::4918dfd5-1387-4640-93ab-d05016201330" providerId="AD" clId="Web-{2461E5BF-329A-DCC1-A81C-1B951DA9DF39}" dt="2025-04-22T19:45:34.966" v="8" actId="1076"/>
          <ac:picMkLst>
            <pc:docMk/>
            <pc:sldMk cId="2281381972" sldId="2646"/>
            <ac:picMk id="3" creationId="{6411C9EF-EB07-4BD1-F5F1-96DBC2949402}"/>
          </ac:picMkLst>
        </pc:picChg>
      </pc:sldChg>
    </pc:docChg>
  </pc:docChgLst>
  <pc:docChgLst>
    <pc:chgData name="Gekle Luca" userId="fe49dc5a-8cfb-4661-a8b9-7b8a02fb2088" providerId="ADAL" clId="{858C77E5-B6F8-B544-BC72-615B2527C0C9}"/>
    <pc:docChg chg="undo redo custSel modSld">
      <pc:chgData name="Gekle Luca" userId="fe49dc5a-8cfb-4661-a8b9-7b8a02fb2088" providerId="ADAL" clId="{858C77E5-B6F8-B544-BC72-615B2527C0C9}" dt="2025-04-22T07:48:34.250" v="33" actId="1076"/>
      <pc:docMkLst>
        <pc:docMk/>
      </pc:docMkLst>
      <pc:sldChg chg="modSp mod">
        <pc:chgData name="Gekle Luca" userId="fe49dc5a-8cfb-4661-a8b9-7b8a02fb2088" providerId="ADAL" clId="{858C77E5-B6F8-B544-BC72-615B2527C0C9}" dt="2025-04-22T07:48:29.599" v="31" actId="14100"/>
        <pc:sldMkLst>
          <pc:docMk/>
          <pc:sldMk cId="902370809" sldId="2633"/>
        </pc:sldMkLst>
        <pc:spChg chg="mod">
          <ac:chgData name="Gekle Luca" userId="fe49dc5a-8cfb-4661-a8b9-7b8a02fb2088" providerId="ADAL" clId="{858C77E5-B6F8-B544-BC72-615B2527C0C9}" dt="2025-04-22T07:48:26.499" v="25" actId="1076"/>
          <ac:spMkLst>
            <pc:docMk/>
            <pc:sldMk cId="902370809" sldId="2633"/>
            <ac:spMk id="8" creationId="{8AF37EF7-F9C3-EE39-AEE7-BD7737A952BD}"/>
          </ac:spMkLst>
        </pc:spChg>
        <pc:spChg chg="mod">
          <ac:chgData name="Gekle Luca" userId="fe49dc5a-8cfb-4661-a8b9-7b8a02fb2088" providerId="ADAL" clId="{858C77E5-B6F8-B544-BC72-615B2527C0C9}" dt="2025-04-22T07:48:27.009" v="26" actId="1076"/>
          <ac:spMkLst>
            <pc:docMk/>
            <pc:sldMk cId="902370809" sldId="2633"/>
            <ac:spMk id="9" creationId="{8A7E376B-BC13-5541-47C4-0CEB1EDA3297}"/>
          </ac:spMkLst>
        </pc:spChg>
        <pc:picChg chg="mod">
          <ac:chgData name="Gekle Luca" userId="fe49dc5a-8cfb-4661-a8b9-7b8a02fb2088" providerId="ADAL" clId="{858C77E5-B6F8-B544-BC72-615B2527C0C9}" dt="2025-04-22T07:48:29.599" v="31" actId="14100"/>
          <ac:picMkLst>
            <pc:docMk/>
            <pc:sldMk cId="902370809" sldId="2633"/>
            <ac:picMk id="7" creationId="{DC3B5E18-7332-FA4C-ABD7-F5E3DA282882}"/>
          </ac:picMkLst>
        </pc:picChg>
      </pc:sldChg>
      <pc:sldChg chg="addSp modSp mod">
        <pc:chgData name="Gekle Luca" userId="fe49dc5a-8cfb-4661-a8b9-7b8a02fb2088" providerId="ADAL" clId="{858C77E5-B6F8-B544-BC72-615B2527C0C9}" dt="2025-04-22T07:42:51.854" v="5" actId="1076"/>
        <pc:sldMkLst>
          <pc:docMk/>
          <pc:sldMk cId="2331644895" sldId="2635"/>
        </pc:sldMkLst>
        <pc:picChg chg="add mod">
          <ac:chgData name="Gekle Luca" userId="fe49dc5a-8cfb-4661-a8b9-7b8a02fb2088" providerId="ADAL" clId="{858C77E5-B6F8-B544-BC72-615B2527C0C9}" dt="2025-04-22T07:42:51.854" v="5" actId="1076"/>
          <ac:picMkLst>
            <pc:docMk/>
            <pc:sldMk cId="2331644895" sldId="2635"/>
            <ac:picMk id="3" creationId="{210FF290-4548-3DF6-F3F8-C819A9032E8A}"/>
          </ac:picMkLst>
        </pc:picChg>
      </pc:sldChg>
      <pc:sldChg chg="addSp modSp mod">
        <pc:chgData name="Gekle Luca" userId="fe49dc5a-8cfb-4661-a8b9-7b8a02fb2088" providerId="ADAL" clId="{858C77E5-B6F8-B544-BC72-615B2527C0C9}" dt="2025-04-22T07:43:10.542" v="10" actId="1076"/>
        <pc:sldMkLst>
          <pc:docMk/>
          <pc:sldMk cId="3967673466" sldId="2636"/>
        </pc:sldMkLst>
        <pc:picChg chg="add mod">
          <ac:chgData name="Gekle Luca" userId="fe49dc5a-8cfb-4661-a8b9-7b8a02fb2088" providerId="ADAL" clId="{858C77E5-B6F8-B544-BC72-615B2527C0C9}" dt="2025-04-22T07:43:10.542" v="10" actId="1076"/>
          <ac:picMkLst>
            <pc:docMk/>
            <pc:sldMk cId="3967673466" sldId="2636"/>
            <ac:picMk id="3" creationId="{031E4488-973F-1452-0590-8359172B5128}"/>
          </ac:picMkLst>
        </pc:picChg>
      </pc:sldChg>
      <pc:sldChg chg="addSp modSp mod">
        <pc:chgData name="Gekle Luca" userId="fe49dc5a-8cfb-4661-a8b9-7b8a02fb2088" providerId="ADAL" clId="{858C77E5-B6F8-B544-BC72-615B2527C0C9}" dt="2025-04-22T07:43:26.144" v="14" actId="1076"/>
        <pc:sldMkLst>
          <pc:docMk/>
          <pc:sldMk cId="1397026416" sldId="2637"/>
        </pc:sldMkLst>
        <pc:picChg chg="add mod">
          <ac:chgData name="Gekle Luca" userId="fe49dc5a-8cfb-4661-a8b9-7b8a02fb2088" providerId="ADAL" clId="{858C77E5-B6F8-B544-BC72-615B2527C0C9}" dt="2025-04-22T07:43:26.144" v="14" actId="1076"/>
          <ac:picMkLst>
            <pc:docMk/>
            <pc:sldMk cId="1397026416" sldId="2637"/>
            <ac:picMk id="3" creationId="{07FC07F0-CFC6-1E3F-5239-739AB43B4934}"/>
          </ac:picMkLst>
        </pc:picChg>
      </pc:sldChg>
      <pc:sldChg chg="modSp mod">
        <pc:chgData name="Gekle Luca" userId="fe49dc5a-8cfb-4661-a8b9-7b8a02fb2088" providerId="ADAL" clId="{858C77E5-B6F8-B544-BC72-615B2527C0C9}" dt="2025-04-22T07:48:34.250" v="33" actId="1076"/>
        <pc:sldMkLst>
          <pc:docMk/>
          <pc:sldMk cId="2075084932" sldId="2638"/>
        </pc:sldMkLst>
        <pc:picChg chg="mod">
          <ac:chgData name="Gekle Luca" userId="fe49dc5a-8cfb-4661-a8b9-7b8a02fb2088" providerId="ADAL" clId="{858C77E5-B6F8-B544-BC72-615B2527C0C9}" dt="2025-04-22T07:48:34.250" v="33" actId="1076"/>
          <ac:picMkLst>
            <pc:docMk/>
            <pc:sldMk cId="2075084932" sldId="2638"/>
            <ac:picMk id="11" creationId="{CCD61533-4799-10AF-D768-6A6DAA33AD26}"/>
          </ac:picMkLst>
        </pc:picChg>
      </pc:sldChg>
    </pc:docChg>
  </pc:docChgLst>
  <pc:docChgLst>
    <pc:chgData name="Schrempf Marko" userId="b322b77b-e065-407b-8828-e2c3ed4a10a4" providerId="ADAL" clId="{985B3D83-C82C-42A7-97DC-398E71C679FE}"/>
    <pc:docChg chg="undo custSel addSld modSld modSection">
      <pc:chgData name="Schrempf Marko" userId="b322b77b-e065-407b-8828-e2c3ed4a10a4" providerId="ADAL" clId="{985B3D83-C82C-42A7-97DC-398E71C679FE}" dt="2025-04-22T18:18:39.995" v="658" actId="478"/>
      <pc:docMkLst>
        <pc:docMk/>
      </pc:docMkLst>
      <pc:sldChg chg="modSp mod">
        <pc:chgData name="Schrempf Marko" userId="b322b77b-e065-407b-8828-e2c3ed4a10a4" providerId="ADAL" clId="{985B3D83-C82C-42A7-97DC-398E71C679FE}" dt="2025-04-22T17:21:36.435" v="625" actId="1076"/>
        <pc:sldMkLst>
          <pc:docMk/>
          <pc:sldMk cId="3194803600" sldId="256"/>
        </pc:sldMkLst>
        <pc:spChg chg="mod">
          <ac:chgData name="Schrempf Marko" userId="b322b77b-e065-407b-8828-e2c3ed4a10a4" providerId="ADAL" clId="{985B3D83-C82C-42A7-97DC-398E71C679FE}" dt="2025-04-22T17:21:36.435" v="625" actId="1076"/>
          <ac:spMkLst>
            <pc:docMk/>
            <pc:sldMk cId="3194803600" sldId="256"/>
            <ac:spMk id="6" creationId="{00000000-0000-0000-0000-000000000000}"/>
          </ac:spMkLst>
        </pc:spChg>
        <pc:spChg chg="mod">
          <ac:chgData name="Schrempf Marko" userId="b322b77b-e065-407b-8828-e2c3ed4a10a4" providerId="ADAL" clId="{985B3D83-C82C-42A7-97DC-398E71C679FE}" dt="2025-04-18T21:28:09.623" v="2"/>
          <ac:spMkLst>
            <pc:docMk/>
            <pc:sldMk cId="3194803600" sldId="256"/>
            <ac:spMk id="7" creationId="{ED76D2C5-1C5A-49E1-B111-D7EA454A9411}"/>
          </ac:spMkLst>
        </pc:spChg>
      </pc:sldChg>
      <pc:sldChg chg="addSp delSp mod">
        <pc:chgData name="Schrempf Marko" userId="b322b77b-e065-407b-8828-e2c3ed4a10a4" providerId="ADAL" clId="{985B3D83-C82C-42A7-97DC-398E71C679FE}" dt="2025-04-22T18:18:39.995" v="658" actId="478"/>
        <pc:sldMkLst>
          <pc:docMk/>
          <pc:sldMk cId="1846633128" sldId="257"/>
        </pc:sldMkLst>
        <pc:spChg chg="add del">
          <ac:chgData name="Schrempf Marko" userId="b322b77b-e065-407b-8828-e2c3ed4a10a4" providerId="ADAL" clId="{985B3D83-C82C-42A7-97DC-398E71C679FE}" dt="2025-04-22T18:18:39.995" v="658" actId="478"/>
          <ac:spMkLst>
            <pc:docMk/>
            <pc:sldMk cId="1846633128" sldId="257"/>
            <ac:spMk id="3" creationId="{D78DED40-DAE0-B297-8C71-133E840B2644}"/>
          </ac:spMkLst>
        </pc:spChg>
      </pc:sldChg>
      <pc:sldChg chg="modSp mod">
        <pc:chgData name="Schrempf Marko" userId="b322b77b-e065-407b-8828-e2c3ed4a10a4" providerId="ADAL" clId="{985B3D83-C82C-42A7-97DC-398E71C679FE}" dt="2025-04-22T18:18:06.032" v="656" actId="20577"/>
        <pc:sldMkLst>
          <pc:docMk/>
          <pc:sldMk cId="2260846747" sldId="262"/>
        </pc:sldMkLst>
        <pc:spChg chg="mod">
          <ac:chgData name="Schrempf Marko" userId="b322b77b-e065-407b-8828-e2c3ed4a10a4" providerId="ADAL" clId="{985B3D83-C82C-42A7-97DC-398E71C679FE}" dt="2025-04-22T18:18:06.032" v="656" actId="20577"/>
          <ac:spMkLst>
            <pc:docMk/>
            <pc:sldMk cId="2260846747" sldId="262"/>
            <ac:spMk id="3" creationId="{2ECCEE14-815E-B183-E17D-8CF5C1206112}"/>
          </ac:spMkLst>
        </pc:spChg>
      </pc:sldChg>
      <pc:sldChg chg="modSp mod">
        <pc:chgData name="Schrempf Marko" userId="b322b77b-e065-407b-8828-e2c3ed4a10a4" providerId="ADAL" clId="{985B3D83-C82C-42A7-97DC-398E71C679FE}" dt="2025-04-21T15:24:59.832" v="593" actId="1076"/>
        <pc:sldMkLst>
          <pc:docMk/>
          <pc:sldMk cId="2758867570" sldId="263"/>
        </pc:sldMkLst>
        <pc:picChg chg="mod modCrop">
          <ac:chgData name="Schrempf Marko" userId="b322b77b-e065-407b-8828-e2c3ed4a10a4" providerId="ADAL" clId="{985B3D83-C82C-42A7-97DC-398E71C679FE}" dt="2025-04-21T15:24:59.832" v="593" actId="1076"/>
          <ac:picMkLst>
            <pc:docMk/>
            <pc:sldMk cId="2758867570" sldId="263"/>
            <ac:picMk id="16" creationId="{FA4D4C28-FA30-FC72-B1BC-8F0F7112F4ED}"/>
          </ac:picMkLst>
        </pc:picChg>
      </pc:sldChg>
      <pc:sldChg chg="modSp mod">
        <pc:chgData name="Schrempf Marko" userId="b322b77b-e065-407b-8828-e2c3ed4a10a4" providerId="ADAL" clId="{985B3D83-C82C-42A7-97DC-398E71C679FE}" dt="2025-04-21T14:57:34.358" v="584" actId="1076"/>
        <pc:sldMkLst>
          <pc:docMk/>
          <pc:sldMk cId="3354556199" sldId="266"/>
        </pc:sldMkLst>
        <pc:picChg chg="mod">
          <ac:chgData name="Schrempf Marko" userId="b322b77b-e065-407b-8828-e2c3ed4a10a4" providerId="ADAL" clId="{985B3D83-C82C-42A7-97DC-398E71C679FE}" dt="2025-04-21T14:57:34.358" v="584" actId="1076"/>
          <ac:picMkLst>
            <pc:docMk/>
            <pc:sldMk cId="3354556199" sldId="266"/>
            <ac:picMk id="10" creationId="{D2D06313-21D7-B3D0-8437-21D2FF069129}"/>
          </ac:picMkLst>
        </pc:picChg>
      </pc:sldChg>
      <pc:sldChg chg="modSp">
        <pc:chgData name="Schrempf Marko" userId="b322b77b-e065-407b-8828-e2c3ed4a10a4" providerId="ADAL" clId="{985B3D83-C82C-42A7-97DC-398E71C679FE}" dt="2025-04-22T17:24:45.960" v="630"/>
        <pc:sldMkLst>
          <pc:docMk/>
          <pc:sldMk cId="1199313873" sldId="267"/>
        </pc:sldMkLst>
        <pc:picChg chg="mod">
          <ac:chgData name="Schrempf Marko" userId="b322b77b-e065-407b-8828-e2c3ed4a10a4" providerId="ADAL" clId="{985B3D83-C82C-42A7-97DC-398E71C679FE}" dt="2025-04-22T17:24:45.960" v="630"/>
          <ac:picMkLst>
            <pc:docMk/>
            <pc:sldMk cId="1199313873" sldId="267"/>
            <ac:picMk id="6" creationId="{CD125B35-B061-EFF3-125C-4663C3B71EA2}"/>
          </ac:picMkLst>
        </pc:picChg>
        <pc:picChg chg="mod">
          <ac:chgData name="Schrempf Marko" userId="b322b77b-e065-407b-8828-e2c3ed4a10a4" providerId="ADAL" clId="{985B3D83-C82C-42A7-97DC-398E71C679FE}" dt="2025-04-22T17:23:54.388" v="627"/>
          <ac:picMkLst>
            <pc:docMk/>
            <pc:sldMk cId="1199313873" sldId="267"/>
            <ac:picMk id="7" creationId="{BFFEC34F-C99A-31DA-B8C3-C460DC682676}"/>
          </ac:picMkLst>
        </pc:picChg>
        <pc:picChg chg="mod">
          <ac:chgData name="Schrempf Marko" userId="b322b77b-e065-407b-8828-e2c3ed4a10a4" providerId="ADAL" clId="{985B3D83-C82C-42A7-97DC-398E71C679FE}" dt="2025-04-22T17:24:10.514" v="628"/>
          <ac:picMkLst>
            <pc:docMk/>
            <pc:sldMk cId="1199313873" sldId="267"/>
            <ac:picMk id="8" creationId="{D607CA33-4C16-6B26-E936-B2A243C7E1BE}"/>
          </ac:picMkLst>
        </pc:picChg>
        <pc:picChg chg="mod">
          <ac:chgData name="Schrempf Marko" userId="b322b77b-e065-407b-8828-e2c3ed4a10a4" providerId="ADAL" clId="{985B3D83-C82C-42A7-97DC-398E71C679FE}" dt="2025-04-22T17:24:31.462" v="629"/>
          <ac:picMkLst>
            <pc:docMk/>
            <pc:sldMk cId="1199313873" sldId="267"/>
            <ac:picMk id="9" creationId="{CFCA18A1-70CD-5304-FCF4-52AC2A646992}"/>
          </ac:picMkLst>
        </pc:picChg>
        <pc:picChg chg="mod">
          <ac:chgData name="Schrempf Marko" userId="b322b77b-e065-407b-8828-e2c3ed4a10a4" providerId="ADAL" clId="{985B3D83-C82C-42A7-97DC-398E71C679FE}" dt="2025-04-22T17:23:42.101" v="626"/>
          <ac:picMkLst>
            <pc:docMk/>
            <pc:sldMk cId="1199313873" sldId="267"/>
            <ac:picMk id="1026" creationId="{99587999-879E-BD10-91C2-BD0E8017829F}"/>
          </ac:picMkLst>
        </pc:picChg>
      </pc:sldChg>
      <pc:sldChg chg="modTransition">
        <pc:chgData name="Schrempf Marko" userId="b322b77b-e065-407b-8828-e2c3ed4a10a4" providerId="ADAL" clId="{985B3D83-C82C-42A7-97DC-398E71C679FE}" dt="2025-04-21T15:29:20.412" v="594"/>
        <pc:sldMkLst>
          <pc:docMk/>
          <pc:sldMk cId="2395814003" sldId="2593"/>
        </pc:sldMkLst>
      </pc:sldChg>
      <pc:sldChg chg="delSp modSp mod">
        <pc:chgData name="Schrempf Marko" userId="b322b77b-e065-407b-8828-e2c3ed4a10a4" providerId="ADAL" clId="{985B3D83-C82C-42A7-97DC-398E71C679FE}" dt="2025-04-21T15:39:23.259" v="601" actId="478"/>
        <pc:sldMkLst>
          <pc:docMk/>
          <pc:sldMk cId="457281821" sldId="2609"/>
        </pc:sldMkLst>
        <pc:picChg chg="ord">
          <ac:chgData name="Schrempf Marko" userId="b322b77b-e065-407b-8828-e2c3ed4a10a4" providerId="ADAL" clId="{985B3D83-C82C-42A7-97DC-398E71C679FE}" dt="2025-04-21T15:39:20.715" v="600" actId="171"/>
          <ac:picMkLst>
            <pc:docMk/>
            <pc:sldMk cId="457281821" sldId="2609"/>
            <ac:picMk id="6" creationId="{835BFC3E-6502-D5D2-F643-8AE4DCE6143B}"/>
          </ac:picMkLst>
        </pc:picChg>
      </pc:sldChg>
      <pc:sldChg chg="modSp mod">
        <pc:chgData name="Schrempf Marko" userId="b322b77b-e065-407b-8828-e2c3ed4a10a4" providerId="ADAL" clId="{985B3D83-C82C-42A7-97DC-398E71C679FE}" dt="2025-04-21T13:19:48.810" v="113" actId="20577"/>
        <pc:sldMkLst>
          <pc:docMk/>
          <pc:sldMk cId="2803739803" sldId="2614"/>
        </pc:sldMkLst>
        <pc:spChg chg="mod">
          <ac:chgData name="Schrempf Marko" userId="b322b77b-e065-407b-8828-e2c3ed4a10a4" providerId="ADAL" clId="{985B3D83-C82C-42A7-97DC-398E71C679FE}" dt="2025-04-21T13:19:48.810" v="113" actId="20577"/>
          <ac:spMkLst>
            <pc:docMk/>
            <pc:sldMk cId="2803739803" sldId="2614"/>
            <ac:spMk id="3" creationId="{371994D2-F083-3680-B02E-D095429270AC}"/>
          </ac:spMkLst>
        </pc:spChg>
      </pc:sldChg>
      <pc:sldChg chg="modTransition">
        <pc:chgData name="Schrempf Marko" userId="b322b77b-e065-407b-8828-e2c3ed4a10a4" providerId="ADAL" clId="{985B3D83-C82C-42A7-97DC-398E71C679FE}" dt="2025-04-21T15:29:35.261" v="596"/>
        <pc:sldMkLst>
          <pc:docMk/>
          <pc:sldMk cId="90479122" sldId="2615"/>
        </pc:sldMkLst>
      </pc:sldChg>
      <pc:sldChg chg="delSp modSp mod">
        <pc:chgData name="Schrempf Marko" userId="b322b77b-e065-407b-8828-e2c3ed4a10a4" providerId="ADAL" clId="{985B3D83-C82C-42A7-97DC-398E71C679FE}" dt="2025-04-21T15:39:35.135" v="603" actId="478"/>
        <pc:sldMkLst>
          <pc:docMk/>
          <pc:sldMk cId="1791650650" sldId="2617"/>
        </pc:sldMkLst>
        <pc:picChg chg="ord">
          <ac:chgData name="Schrempf Marko" userId="b322b77b-e065-407b-8828-e2c3ed4a10a4" providerId="ADAL" clId="{985B3D83-C82C-42A7-97DC-398E71C679FE}" dt="2025-04-21T15:39:32.955" v="602" actId="171"/>
          <ac:picMkLst>
            <pc:docMk/>
            <pc:sldMk cId="1791650650" sldId="2617"/>
            <ac:picMk id="6" creationId="{2F782A7C-601B-944F-E25E-5602F727B3BE}"/>
          </ac:picMkLst>
        </pc:picChg>
      </pc:sldChg>
      <pc:sldChg chg="addSp delSp modSp mod">
        <pc:chgData name="Schrempf Marko" userId="b322b77b-e065-407b-8828-e2c3ed4a10a4" providerId="ADAL" clId="{985B3D83-C82C-42A7-97DC-398E71C679FE}" dt="2025-04-21T14:51:16.816" v="571" actId="164"/>
        <pc:sldMkLst>
          <pc:docMk/>
          <pc:sldMk cId="2909275294" sldId="2621"/>
        </pc:sldMkLst>
        <pc:spChg chg="mod">
          <ac:chgData name="Schrempf Marko" userId="b322b77b-e065-407b-8828-e2c3ed4a10a4" providerId="ADAL" clId="{985B3D83-C82C-42A7-97DC-398E71C679FE}" dt="2025-04-21T14:43:55.280" v="504" actId="1076"/>
          <ac:spMkLst>
            <pc:docMk/>
            <pc:sldMk cId="2909275294" sldId="2621"/>
            <ac:spMk id="3" creationId="{65FD0DAA-848F-2355-5C83-2BA27C4929C7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6" creationId="{FB628A83-AFED-5B23-B692-FAFE26293761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7" creationId="{78AC98D5-83A9-AF38-2371-4F3A1274D19A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8" creationId="{065ABA05-C122-2372-F904-7459D6A4074D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9" creationId="{93D2BF0B-CC2D-8066-87D2-FD6B3C351A70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16" creationId="{7C3CE25F-8BA5-3DA9-5E1F-6D11D4800E16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17" creationId="{3E7712EA-41A5-9097-1EC3-A1471CDDD39C}"/>
          </ac:spMkLst>
        </pc:spChg>
        <pc:spChg chg="add del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18" creationId="{B3483053-9511-0F60-0B78-E7EF97997055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22" creationId="{C2ECED5C-D436-B38A-0AE1-C6CB5DCF85DD}"/>
          </ac:spMkLst>
        </pc:spChg>
        <pc:spChg chg="add mod topLvl">
          <ac:chgData name="Schrempf Marko" userId="b322b77b-e065-407b-8828-e2c3ed4a10a4" providerId="ADAL" clId="{985B3D83-C82C-42A7-97DC-398E71C679FE}" dt="2025-04-21T14:51:16.816" v="571" actId="164"/>
          <ac:spMkLst>
            <pc:docMk/>
            <pc:sldMk cId="2909275294" sldId="2621"/>
            <ac:spMk id="26" creationId="{E5F3B22D-93E5-3A52-4C2D-EC859C473EDA}"/>
          </ac:spMkLst>
        </pc:spChg>
        <pc:grpChg chg="add mod">
          <ac:chgData name="Schrempf Marko" userId="b322b77b-e065-407b-8828-e2c3ed4a10a4" providerId="ADAL" clId="{985B3D83-C82C-42A7-97DC-398E71C679FE}" dt="2025-04-21T14:51:16.816" v="571" actId="164"/>
          <ac:grpSpMkLst>
            <pc:docMk/>
            <pc:sldMk cId="2909275294" sldId="2621"/>
            <ac:grpSpMk id="47" creationId="{90A889FB-1989-990D-3633-B0D8AA21D60D}"/>
          </ac:grpSpMkLst>
        </pc:grpChg>
        <pc:cxnChg chg="add mod">
          <ac:chgData name="Schrempf Marko" userId="b322b77b-e065-407b-8828-e2c3ed4a10a4" providerId="ADAL" clId="{985B3D83-C82C-42A7-97DC-398E71C679FE}" dt="2025-04-21T14:32:43.538" v="367" actId="164"/>
          <ac:cxnSpMkLst>
            <pc:docMk/>
            <pc:sldMk cId="2909275294" sldId="2621"/>
            <ac:cxnSpMk id="11" creationId="{C7F55011-4523-45BB-5601-2CAA49D2D4FC}"/>
          </ac:cxnSpMkLst>
        </pc:cxnChg>
        <pc:cxnChg chg="add mod">
          <ac:chgData name="Schrempf Marko" userId="b322b77b-e065-407b-8828-e2c3ed4a10a4" providerId="ADAL" clId="{985B3D83-C82C-42A7-97DC-398E71C679FE}" dt="2025-04-21T14:49:21.231" v="561" actId="1076"/>
          <ac:cxnSpMkLst>
            <pc:docMk/>
            <pc:sldMk cId="2909275294" sldId="2621"/>
            <ac:cxnSpMk id="39" creationId="{D24DFAE0-3580-EE2F-515E-39B73E035DE4}"/>
          </ac:cxnSpMkLst>
        </pc:cxnChg>
        <pc:cxnChg chg="add mod">
          <ac:chgData name="Schrempf Marko" userId="b322b77b-e065-407b-8828-e2c3ed4a10a4" providerId="ADAL" clId="{985B3D83-C82C-42A7-97DC-398E71C679FE}" dt="2025-04-21T14:49:35.053" v="565" actId="13822"/>
          <ac:cxnSpMkLst>
            <pc:docMk/>
            <pc:sldMk cId="2909275294" sldId="2621"/>
            <ac:cxnSpMk id="44" creationId="{8B7BA1E7-AC2F-DD40-C050-0BF84A235068}"/>
          </ac:cxnSpMkLst>
        </pc:cxnChg>
        <pc:cxnChg chg="add mod">
          <ac:chgData name="Schrempf Marko" userId="b322b77b-e065-407b-8828-e2c3ed4a10a4" providerId="ADAL" clId="{985B3D83-C82C-42A7-97DC-398E71C679FE}" dt="2025-04-21T14:49:43.548" v="567" actId="13822"/>
          <ac:cxnSpMkLst>
            <pc:docMk/>
            <pc:sldMk cId="2909275294" sldId="2621"/>
            <ac:cxnSpMk id="46" creationId="{F8E8EA4C-6E6C-DCBB-8336-7084B48825AA}"/>
          </ac:cxnSpMkLst>
        </pc:cxnChg>
      </pc:sldChg>
      <pc:sldChg chg="addSp delSp modSp mod">
        <pc:chgData name="Schrempf Marko" userId="b322b77b-e065-407b-8828-e2c3ed4a10a4" providerId="ADAL" clId="{985B3D83-C82C-42A7-97DC-398E71C679FE}" dt="2025-04-21T15:40:09.844" v="615" actId="478"/>
        <pc:sldMkLst>
          <pc:docMk/>
          <pc:sldMk cId="1707827842" sldId="2640"/>
        </pc:sldMkLst>
        <pc:picChg chg="ord">
          <ac:chgData name="Schrempf Marko" userId="b322b77b-e065-407b-8828-e2c3ed4a10a4" providerId="ADAL" clId="{985B3D83-C82C-42A7-97DC-398E71C679FE}" dt="2025-04-21T15:39:45.665" v="604" actId="171"/>
          <ac:picMkLst>
            <pc:docMk/>
            <pc:sldMk cId="1707827842" sldId="2640"/>
            <ac:picMk id="6" creationId="{D6C58087-D304-0F0C-87AD-A115E02A19B5}"/>
          </ac:picMkLst>
        </pc:picChg>
        <pc:picChg chg="add del ord">
          <ac:chgData name="Schrempf Marko" userId="b322b77b-e065-407b-8828-e2c3ed4a10a4" providerId="ADAL" clId="{985B3D83-C82C-42A7-97DC-398E71C679FE}" dt="2025-04-21T15:40:07.618" v="614" actId="171"/>
          <ac:picMkLst>
            <pc:docMk/>
            <pc:sldMk cId="1707827842" sldId="2640"/>
            <ac:picMk id="11" creationId="{FFE84453-0713-7376-BC5C-68780AE0BEB2}"/>
          </ac:picMkLst>
        </pc:picChg>
      </pc:sldChg>
      <pc:sldChg chg="modTransition">
        <pc:chgData name="Schrempf Marko" userId="b322b77b-e065-407b-8828-e2c3ed4a10a4" providerId="ADAL" clId="{985B3D83-C82C-42A7-97DC-398E71C679FE}" dt="2025-04-21T15:29:28.541" v="595"/>
        <pc:sldMkLst>
          <pc:docMk/>
          <pc:sldMk cId="1257435264" sldId="2642"/>
        </pc:sldMkLst>
      </pc:sldChg>
      <pc:sldChg chg="addSp delSp modSp new mod">
        <pc:chgData name="Schrempf Marko" userId="b322b77b-e065-407b-8828-e2c3ed4a10a4" providerId="ADAL" clId="{985B3D83-C82C-42A7-97DC-398E71C679FE}" dt="2025-04-22T16:36:38.281" v="623" actId="20577"/>
        <pc:sldMkLst>
          <pc:docMk/>
          <pc:sldMk cId="1418767962" sldId="2650"/>
        </pc:sldMkLst>
        <pc:spChg chg="mod">
          <ac:chgData name="Schrempf Marko" userId="b322b77b-e065-407b-8828-e2c3ed4a10a4" providerId="ADAL" clId="{985B3D83-C82C-42A7-97DC-398E71C679FE}" dt="2025-04-21T12:53:08.903" v="25" actId="20577"/>
          <ac:spMkLst>
            <pc:docMk/>
            <pc:sldMk cId="1418767962" sldId="2650"/>
            <ac:spMk id="2" creationId="{2E2C96B6-CCDB-4D80-F4D1-EFF22753BDA9}"/>
          </ac:spMkLst>
        </pc:spChg>
        <pc:spChg chg="mod">
          <ac:chgData name="Schrempf Marko" userId="b322b77b-e065-407b-8828-e2c3ed4a10a4" providerId="ADAL" clId="{985B3D83-C82C-42A7-97DC-398E71C679FE}" dt="2025-04-21T14:13:59.250" v="192" actId="20577"/>
          <ac:spMkLst>
            <pc:docMk/>
            <pc:sldMk cId="1418767962" sldId="2650"/>
            <ac:spMk id="3" creationId="{980F8ED0-B599-CB81-344E-95CE8FB9DAAB}"/>
          </ac:spMkLst>
        </pc:spChg>
        <pc:spChg chg="mod">
          <ac:chgData name="Schrempf Marko" userId="b322b77b-e065-407b-8828-e2c3ed4a10a4" providerId="ADAL" clId="{985B3D83-C82C-42A7-97DC-398E71C679FE}" dt="2025-04-22T16:36:38.281" v="623" actId="20577"/>
          <ac:spMkLst>
            <pc:docMk/>
            <pc:sldMk cId="1418767962" sldId="2650"/>
            <ac:spMk id="4" creationId="{FFCD746E-A074-1BFB-E38B-5E588C881CAC}"/>
          </ac:spMkLst>
        </pc:spChg>
        <pc:picChg chg="add mod">
          <ac:chgData name="Schrempf Marko" userId="b322b77b-e065-407b-8828-e2c3ed4a10a4" providerId="ADAL" clId="{985B3D83-C82C-42A7-97DC-398E71C679FE}" dt="2025-04-21T14:22:49.937" v="213" actId="1076"/>
          <ac:picMkLst>
            <pc:docMk/>
            <pc:sldMk cId="1418767962" sldId="2650"/>
            <ac:picMk id="7" creationId="{15462454-D667-259E-55EA-8B9F9489C192}"/>
          </ac:picMkLst>
        </pc:picChg>
        <pc:picChg chg="add mod">
          <ac:chgData name="Schrempf Marko" userId="b322b77b-e065-407b-8828-e2c3ed4a10a4" providerId="ADAL" clId="{985B3D83-C82C-42A7-97DC-398E71C679FE}" dt="2025-04-21T14:22:40.457" v="212" actId="1076"/>
          <ac:picMkLst>
            <pc:docMk/>
            <pc:sldMk cId="1418767962" sldId="2650"/>
            <ac:picMk id="11" creationId="{1CA46056-47B0-53BF-F9F8-B5A27CD87CF4}"/>
          </ac:picMkLst>
        </pc:picChg>
        <pc:picChg chg="add mod">
          <ac:chgData name="Schrempf Marko" userId="b322b77b-e065-407b-8828-e2c3ed4a10a4" providerId="ADAL" clId="{985B3D83-C82C-42A7-97DC-398E71C679FE}" dt="2025-04-21T14:22:24.177" v="209" actId="1076"/>
          <ac:picMkLst>
            <pc:docMk/>
            <pc:sldMk cId="1418767962" sldId="2650"/>
            <ac:picMk id="13" creationId="{2276C57A-3CA8-129B-CD3E-D5730EE8CA85}"/>
          </ac:picMkLst>
        </pc:picChg>
      </pc:sldChg>
    </pc:docChg>
  </pc:docChgLst>
  <pc:docChgLst>
    <pc:chgData name="Kampl Maximilian" userId="S::201wita27@o365.htl-leoben.at::4918dfd5-1387-4640-93ab-d05016201330" providerId="AD" clId="Web-{2E52D192-19EE-95B9-5AFA-F68781BCDEBA}"/>
    <pc:docChg chg="modSld">
      <pc:chgData name="Kampl Maximilian" userId="S::201wita27@o365.htl-leoben.at::4918dfd5-1387-4640-93ab-d05016201330" providerId="AD" clId="Web-{2E52D192-19EE-95B9-5AFA-F68781BCDEBA}" dt="2025-04-21T12:52:46.639" v="2"/>
      <pc:docMkLst>
        <pc:docMk/>
      </pc:docMkLst>
      <pc:sldChg chg="addAnim modAnim">
        <pc:chgData name="Kampl Maximilian" userId="S::201wita27@o365.htl-leoben.at::4918dfd5-1387-4640-93ab-d05016201330" providerId="AD" clId="Web-{2E52D192-19EE-95B9-5AFA-F68781BCDEBA}" dt="2025-04-21T12:52:46.639" v="2"/>
        <pc:sldMkLst>
          <pc:docMk/>
          <pc:sldMk cId="1082086066" sldId="2648"/>
        </pc:sldMkLst>
      </pc:sldChg>
    </pc:docChg>
  </pc:docChgLst>
  <pc:docChgLst>
    <pc:chgData name="Kampl Maximilian" userId="S::201wita27@o365.htl-leoben.at::4918dfd5-1387-4640-93ab-d05016201330" providerId="AD" clId="Web-{AE70D75B-7457-E501-23A2-41103E3CA92D}"/>
    <pc:docChg chg="delSld modSld modSection">
      <pc:chgData name="Kampl Maximilian" userId="S::201wita27@o365.htl-leoben.at::4918dfd5-1387-4640-93ab-d05016201330" providerId="AD" clId="Web-{AE70D75B-7457-E501-23A2-41103E3CA92D}" dt="2025-04-22T19:57:21.106" v="240"/>
      <pc:docMkLst>
        <pc:docMk/>
      </pc:docMkLst>
      <pc:sldChg chg="modSp">
        <pc:chgData name="Kampl Maximilian" userId="S::201wita27@o365.htl-leoben.at::4918dfd5-1387-4640-93ab-d05016201330" providerId="AD" clId="Web-{AE70D75B-7457-E501-23A2-41103E3CA92D}" dt="2025-04-22T19:57:14.496" v="239" actId="20577"/>
        <pc:sldMkLst>
          <pc:docMk/>
          <pc:sldMk cId="26253160" sldId="2647"/>
        </pc:sldMkLst>
        <pc:spChg chg="mod">
          <ac:chgData name="Kampl Maximilian" userId="S::201wita27@o365.htl-leoben.at::4918dfd5-1387-4640-93ab-d05016201330" providerId="AD" clId="Web-{AE70D75B-7457-E501-23A2-41103E3CA92D}" dt="2025-04-22T19:54:20.741" v="67" actId="20577"/>
          <ac:spMkLst>
            <pc:docMk/>
            <pc:sldMk cId="26253160" sldId="2647"/>
            <ac:spMk id="2" creationId="{4B8A6F47-C0A9-80A8-BDDF-FBD046A5313C}"/>
          </ac:spMkLst>
        </pc:spChg>
        <pc:spChg chg="mod">
          <ac:chgData name="Kampl Maximilian" userId="S::201wita27@o365.htl-leoben.at::4918dfd5-1387-4640-93ab-d05016201330" providerId="AD" clId="Web-{AE70D75B-7457-E501-23A2-41103E3CA92D}" dt="2025-04-22T19:56:36.089" v="218" actId="1076"/>
          <ac:spMkLst>
            <pc:docMk/>
            <pc:sldMk cId="26253160" sldId="2647"/>
            <ac:spMk id="9" creationId="{FB5BFF49-7F3E-0EAD-A85C-4997BB3F7F83}"/>
          </ac:spMkLst>
        </pc:spChg>
        <pc:spChg chg="mod">
          <ac:chgData name="Kampl Maximilian" userId="S::201wita27@o365.htl-leoben.at::4918dfd5-1387-4640-93ab-d05016201330" providerId="AD" clId="Web-{AE70D75B-7457-E501-23A2-41103E3CA92D}" dt="2025-04-22T19:56:39.870" v="219" actId="1076"/>
          <ac:spMkLst>
            <pc:docMk/>
            <pc:sldMk cId="26253160" sldId="2647"/>
            <ac:spMk id="14" creationId="{510FA95F-7C4D-660E-939B-776B0E44ABC8}"/>
          </ac:spMkLst>
        </pc:spChg>
        <pc:spChg chg="mod">
          <ac:chgData name="Kampl Maximilian" userId="S::201wita27@o365.htl-leoben.at::4918dfd5-1387-4640-93ab-d05016201330" providerId="AD" clId="Web-{AE70D75B-7457-E501-23A2-41103E3CA92D}" dt="2025-04-22T19:57:14.496" v="239" actId="20577"/>
          <ac:spMkLst>
            <pc:docMk/>
            <pc:sldMk cId="26253160" sldId="2647"/>
            <ac:spMk id="15" creationId="{5D0ABC73-F3B4-C1B6-82D2-E29B642C25BD}"/>
          </ac:spMkLst>
        </pc:spChg>
        <pc:picChg chg="mod">
          <ac:chgData name="Kampl Maximilian" userId="S::201wita27@o365.htl-leoben.at::4918dfd5-1387-4640-93ab-d05016201330" providerId="AD" clId="Web-{AE70D75B-7457-E501-23A2-41103E3CA92D}" dt="2025-04-22T19:56:25.979" v="215" actId="1076"/>
          <ac:picMkLst>
            <pc:docMk/>
            <pc:sldMk cId="26253160" sldId="2647"/>
            <ac:picMk id="7" creationId="{08A22F84-1F55-C405-7D9F-2ABA986505F5}"/>
          </ac:picMkLst>
        </pc:picChg>
        <pc:picChg chg="mod">
          <ac:chgData name="Kampl Maximilian" userId="S::201wita27@o365.htl-leoben.at::4918dfd5-1387-4640-93ab-d05016201330" providerId="AD" clId="Web-{AE70D75B-7457-E501-23A2-41103E3CA92D}" dt="2025-04-22T19:56:29.089" v="216" actId="1076"/>
          <ac:picMkLst>
            <pc:docMk/>
            <pc:sldMk cId="26253160" sldId="2647"/>
            <ac:picMk id="8" creationId="{7F3CBB98-6F28-B072-174C-2BE2374DB160}"/>
          </ac:picMkLst>
        </pc:picChg>
      </pc:sldChg>
      <pc:sldChg chg="addSp delSp modSp addAnim modAnim">
        <pc:chgData name="Kampl Maximilian" userId="S::201wita27@o365.htl-leoben.at::4918dfd5-1387-4640-93ab-d05016201330" providerId="AD" clId="Web-{AE70D75B-7457-E501-23A2-41103E3CA92D}" dt="2025-04-22T19:52:40.347" v="33"/>
        <pc:sldMkLst>
          <pc:docMk/>
          <pc:sldMk cId="1082086066" sldId="2648"/>
        </pc:sldMkLst>
        <pc:picChg chg="add del mod">
          <ac:chgData name="Kampl Maximilian" userId="S::201wita27@o365.htl-leoben.at::4918dfd5-1387-4640-93ab-d05016201330" providerId="AD" clId="Web-{AE70D75B-7457-E501-23A2-41103E3CA92D}" dt="2025-04-22T19:48:51.511" v="1"/>
          <ac:picMkLst>
            <pc:docMk/>
            <pc:sldMk cId="1082086066" sldId="2648"/>
            <ac:picMk id="8" creationId="{DE163FDD-44C1-5812-9A6E-7FF634F8BD46}"/>
          </ac:picMkLst>
        </pc:picChg>
        <pc:picChg chg="add del mod">
          <ac:chgData name="Kampl Maximilian" userId="S::201wita27@o365.htl-leoben.at::4918dfd5-1387-4640-93ab-d05016201330" providerId="AD" clId="Web-{AE70D75B-7457-E501-23A2-41103E3CA92D}" dt="2025-04-22T19:48:59.027" v="3"/>
          <ac:picMkLst>
            <pc:docMk/>
            <pc:sldMk cId="1082086066" sldId="2648"/>
            <ac:picMk id="9" creationId="{8AD4B7AB-ADB6-AD87-6611-DDA85D6CA8D9}"/>
          </ac:picMkLst>
        </pc:picChg>
        <pc:picChg chg="add mod">
          <ac:chgData name="Kampl Maximilian" userId="S::201wita27@o365.htl-leoben.at::4918dfd5-1387-4640-93ab-d05016201330" providerId="AD" clId="Web-{AE70D75B-7457-E501-23A2-41103E3CA92D}" dt="2025-04-22T19:50:56.656" v="26" actId="1076"/>
          <ac:picMkLst>
            <pc:docMk/>
            <pc:sldMk cId="1082086066" sldId="2648"/>
            <ac:picMk id="10" creationId="{70BE6410-A244-D361-C7F2-EE4397E0F287}"/>
          </ac:picMkLst>
        </pc:picChg>
      </pc:sldChg>
      <pc:sldChg chg="del">
        <pc:chgData name="Kampl Maximilian" userId="S::201wita27@o365.htl-leoben.at::4918dfd5-1387-4640-93ab-d05016201330" providerId="AD" clId="Web-{AE70D75B-7457-E501-23A2-41103E3CA92D}" dt="2025-04-22T19:57:21.106" v="240"/>
        <pc:sldMkLst>
          <pc:docMk/>
          <pc:sldMk cId="2873167804" sldId="2649"/>
        </pc:sldMkLst>
      </pc:sldChg>
    </pc:docChg>
  </pc:docChgLst>
  <pc:docChgLst>
    <pc:chgData name="Kampl Maximilian" userId="4918dfd5-1387-4640-93ab-d05016201330" providerId="ADAL" clId="{AB7D8CA1-04C5-42A8-8349-3D8E1F3191D5}"/>
    <pc:docChg chg="undo custSel addSld modSld sldOrd modSection">
      <pc:chgData name="Kampl Maximilian" userId="4918dfd5-1387-4640-93ab-d05016201330" providerId="ADAL" clId="{AB7D8CA1-04C5-42A8-8349-3D8E1F3191D5}" dt="2025-04-23T08:42:08.121" v="282"/>
      <pc:docMkLst>
        <pc:docMk/>
      </pc:docMkLst>
      <pc:sldChg chg="modSp mod modAnim">
        <pc:chgData name="Kampl Maximilian" userId="4918dfd5-1387-4640-93ab-d05016201330" providerId="ADAL" clId="{AB7D8CA1-04C5-42A8-8349-3D8E1F3191D5}" dt="2025-04-22T07:19:57.171" v="23" actId="14100"/>
        <pc:sldMkLst>
          <pc:docMk/>
          <pc:sldMk cId="4100764620" sldId="2625"/>
        </pc:sldMkLst>
        <pc:spChg chg="mod">
          <ac:chgData name="Kampl Maximilian" userId="4918dfd5-1387-4640-93ab-d05016201330" providerId="ADAL" clId="{AB7D8CA1-04C5-42A8-8349-3D8E1F3191D5}" dt="2025-04-22T07:19:57.171" v="23" actId="14100"/>
          <ac:spMkLst>
            <pc:docMk/>
            <pc:sldMk cId="4100764620" sldId="2625"/>
            <ac:spMk id="8" creationId="{137415E9-00CE-D4F1-8B71-F80B2832C3F9}"/>
          </ac:spMkLst>
        </pc:spChg>
        <pc:spChg chg="mod">
          <ac:chgData name="Kampl Maximilian" userId="4918dfd5-1387-4640-93ab-d05016201330" providerId="ADAL" clId="{AB7D8CA1-04C5-42A8-8349-3D8E1F3191D5}" dt="2025-04-22T07:19:35.011" v="21" actId="14100"/>
          <ac:spMkLst>
            <pc:docMk/>
            <pc:sldMk cId="4100764620" sldId="2625"/>
            <ac:spMk id="9" creationId="{C6AB085C-D372-505D-F56E-478AAEA2DA57}"/>
          </ac:spMkLst>
        </pc:spChg>
        <pc:picChg chg="mod">
          <ac:chgData name="Kampl Maximilian" userId="4918dfd5-1387-4640-93ab-d05016201330" providerId="ADAL" clId="{AB7D8CA1-04C5-42A8-8349-3D8E1F3191D5}" dt="2025-04-22T07:19:27.414" v="19" actId="1076"/>
          <ac:picMkLst>
            <pc:docMk/>
            <pc:sldMk cId="4100764620" sldId="2625"/>
            <ac:picMk id="7" creationId="{3771C4EF-52AA-F60A-75C4-277F2B6EAD2D}"/>
          </ac:picMkLst>
        </pc:picChg>
      </pc:sldChg>
      <pc:sldChg chg="modSp mod modAnim">
        <pc:chgData name="Kampl Maximilian" userId="4918dfd5-1387-4640-93ab-d05016201330" providerId="ADAL" clId="{AB7D8CA1-04C5-42A8-8349-3D8E1F3191D5}" dt="2025-04-22T07:47:30.783" v="73"/>
        <pc:sldMkLst>
          <pc:docMk/>
          <pc:sldMk cId="2075084932" sldId="2638"/>
        </pc:sldMkLst>
        <pc:picChg chg="mod">
          <ac:chgData name="Kampl Maximilian" userId="4918dfd5-1387-4640-93ab-d05016201330" providerId="ADAL" clId="{AB7D8CA1-04C5-42A8-8349-3D8E1F3191D5}" dt="2025-04-22T07:46:47.706" v="72" actId="1076"/>
          <ac:picMkLst>
            <pc:docMk/>
            <pc:sldMk cId="2075084932" sldId="2638"/>
            <ac:picMk id="11" creationId="{CCD61533-4799-10AF-D768-6A6DAA33AD26}"/>
          </ac:picMkLst>
        </pc:picChg>
      </pc:sldChg>
      <pc:sldChg chg="addSp delSp modSp mod delAnim modAnim">
        <pc:chgData name="Kampl Maximilian" userId="4918dfd5-1387-4640-93ab-d05016201330" providerId="ADAL" clId="{AB7D8CA1-04C5-42A8-8349-3D8E1F3191D5}" dt="2025-04-23T08:35:04.058" v="271"/>
        <pc:sldMkLst>
          <pc:docMk/>
          <pc:sldMk cId="2281381972" sldId="2646"/>
        </pc:sldMkLst>
        <pc:spChg chg="add del mod">
          <ac:chgData name="Kampl Maximilian" userId="4918dfd5-1387-4640-93ab-d05016201330" providerId="ADAL" clId="{AB7D8CA1-04C5-42A8-8349-3D8E1F3191D5}" dt="2025-04-22T07:35:42.391" v="44" actId="21"/>
          <ac:spMkLst>
            <pc:docMk/>
            <pc:sldMk cId="2281381972" sldId="2646"/>
            <ac:spMk id="9" creationId="{B695F2BD-3E43-AC09-A9B4-B9F00700622E}"/>
          </ac:spMkLst>
        </pc:spChg>
        <pc:spChg chg="add del mod">
          <ac:chgData name="Kampl Maximilian" userId="4918dfd5-1387-4640-93ab-d05016201330" providerId="ADAL" clId="{AB7D8CA1-04C5-42A8-8349-3D8E1F3191D5}" dt="2025-04-22T07:42:55.668" v="65"/>
          <ac:spMkLst>
            <pc:docMk/>
            <pc:sldMk cId="2281381972" sldId="2646"/>
            <ac:spMk id="10" creationId="{39D60CC0-2D2F-10A9-D85F-8DD80C77864F}"/>
          </ac:spMkLst>
        </pc:spChg>
        <pc:picChg chg="del mod ord">
          <ac:chgData name="Kampl Maximilian" userId="4918dfd5-1387-4640-93ab-d05016201330" providerId="ADAL" clId="{AB7D8CA1-04C5-42A8-8349-3D8E1F3191D5}" dt="2025-04-22T07:35:38.173" v="43" actId="21"/>
          <ac:picMkLst>
            <pc:docMk/>
            <pc:sldMk cId="2281381972" sldId="2646"/>
            <ac:picMk id="6" creationId="{A5CAC37D-40FB-9F22-E976-627B186B4825}"/>
          </ac:picMkLst>
        </pc:picChg>
        <pc:picChg chg="mod ord">
          <ac:chgData name="Kampl Maximilian" userId="4918dfd5-1387-4640-93ab-d05016201330" providerId="ADAL" clId="{AB7D8CA1-04C5-42A8-8349-3D8E1F3191D5}" dt="2025-04-22T07:37:59.739" v="56" actId="1076"/>
          <ac:picMkLst>
            <pc:docMk/>
            <pc:sldMk cId="2281381972" sldId="2646"/>
            <ac:picMk id="7" creationId="{00024228-0EEC-C40B-01D3-1FD41BEF15AA}"/>
          </ac:picMkLst>
        </pc:picChg>
        <pc:picChg chg="del mod">
          <ac:chgData name="Kampl Maximilian" userId="4918dfd5-1387-4640-93ab-d05016201330" providerId="ADAL" clId="{AB7D8CA1-04C5-42A8-8349-3D8E1F3191D5}" dt="2025-04-23T08:32:52.458" v="255" actId="478"/>
          <ac:picMkLst>
            <pc:docMk/>
            <pc:sldMk cId="2281381972" sldId="2646"/>
            <ac:picMk id="8" creationId="{06F30EFA-73FF-92E0-63D9-9156D0F6A85D}"/>
          </ac:picMkLst>
        </pc:picChg>
        <pc:picChg chg="add mod">
          <ac:chgData name="Kampl Maximilian" userId="4918dfd5-1387-4640-93ab-d05016201330" providerId="ADAL" clId="{AB7D8CA1-04C5-42A8-8349-3D8E1F3191D5}" dt="2025-04-23T08:33:07.417" v="260" actId="1076"/>
          <ac:picMkLst>
            <pc:docMk/>
            <pc:sldMk cId="2281381972" sldId="2646"/>
            <ac:picMk id="9" creationId="{3F3A487C-C159-DFCA-CC67-A34FC3047A4C}"/>
          </ac:picMkLst>
        </pc:picChg>
      </pc:sldChg>
      <pc:sldChg chg="addSp modSp mod modAnim">
        <pc:chgData name="Kampl Maximilian" userId="4918dfd5-1387-4640-93ab-d05016201330" providerId="ADAL" clId="{AB7D8CA1-04C5-42A8-8349-3D8E1F3191D5}" dt="2025-04-22T08:36:31.490" v="187" actId="1076"/>
        <pc:sldMkLst>
          <pc:docMk/>
          <pc:sldMk cId="26253160" sldId="2647"/>
        </pc:sldMkLst>
        <pc:spChg chg="add mod">
          <ac:chgData name="Kampl Maximilian" userId="4918dfd5-1387-4640-93ab-d05016201330" providerId="ADAL" clId="{AB7D8CA1-04C5-42A8-8349-3D8E1F3191D5}" dt="2025-04-22T07:55:39.747" v="140" actId="12"/>
          <ac:spMkLst>
            <pc:docMk/>
            <pc:sldMk cId="26253160" sldId="2647"/>
            <ac:spMk id="9" creationId="{FB5BFF49-7F3E-0EAD-A85C-4997BB3F7F83}"/>
          </ac:spMkLst>
        </pc:spChg>
        <pc:spChg chg="add mod">
          <ac:chgData name="Kampl Maximilian" userId="4918dfd5-1387-4640-93ab-d05016201330" providerId="ADAL" clId="{AB7D8CA1-04C5-42A8-8349-3D8E1F3191D5}" dt="2025-04-22T08:35:50.282" v="166" actId="1076"/>
          <ac:spMkLst>
            <pc:docMk/>
            <pc:sldMk cId="26253160" sldId="2647"/>
            <ac:spMk id="14" creationId="{510FA95F-7C4D-660E-939B-776B0E44ABC8}"/>
          </ac:spMkLst>
        </pc:spChg>
        <pc:spChg chg="add mod">
          <ac:chgData name="Kampl Maximilian" userId="4918dfd5-1387-4640-93ab-d05016201330" providerId="ADAL" clId="{AB7D8CA1-04C5-42A8-8349-3D8E1F3191D5}" dt="2025-04-22T08:35:53.883" v="167" actId="1076"/>
          <ac:spMkLst>
            <pc:docMk/>
            <pc:sldMk cId="26253160" sldId="2647"/>
            <ac:spMk id="15" creationId="{5D0ABC73-F3B4-C1B6-82D2-E29B642C25BD}"/>
          </ac:spMkLst>
        </pc:spChg>
        <pc:picChg chg="add mod">
          <ac:chgData name="Kampl Maximilian" userId="4918dfd5-1387-4640-93ab-d05016201330" providerId="ADAL" clId="{AB7D8CA1-04C5-42A8-8349-3D8E1F3191D5}" dt="2025-04-22T08:36:31.490" v="187" actId="1076"/>
          <ac:picMkLst>
            <pc:docMk/>
            <pc:sldMk cId="26253160" sldId="2647"/>
            <ac:picMk id="6" creationId="{75D7066E-D955-3150-0039-BC1103E04278}"/>
          </ac:picMkLst>
        </pc:picChg>
        <pc:picChg chg="mod ord">
          <ac:chgData name="Kampl Maximilian" userId="4918dfd5-1387-4640-93ab-d05016201330" providerId="ADAL" clId="{AB7D8CA1-04C5-42A8-8349-3D8E1F3191D5}" dt="2025-04-22T08:36:19.827" v="179" actId="1076"/>
          <ac:picMkLst>
            <pc:docMk/>
            <pc:sldMk cId="26253160" sldId="2647"/>
            <ac:picMk id="7" creationId="{08A22F84-1F55-C405-7D9F-2ABA986505F5}"/>
          </ac:picMkLst>
        </pc:picChg>
        <pc:picChg chg="mod ord">
          <ac:chgData name="Kampl Maximilian" userId="4918dfd5-1387-4640-93ab-d05016201330" providerId="ADAL" clId="{AB7D8CA1-04C5-42A8-8349-3D8E1F3191D5}" dt="2025-04-22T08:36:28.450" v="186" actId="1076"/>
          <ac:picMkLst>
            <pc:docMk/>
            <pc:sldMk cId="26253160" sldId="2647"/>
            <ac:picMk id="8" creationId="{7F3CBB98-6F28-B072-174C-2BE2374DB160}"/>
          </ac:picMkLst>
        </pc:picChg>
        <pc:picChg chg="add mod">
          <ac:chgData name="Kampl Maximilian" userId="4918dfd5-1387-4640-93ab-d05016201330" providerId="ADAL" clId="{AB7D8CA1-04C5-42A8-8349-3D8E1F3191D5}" dt="2025-04-22T07:49:55.661" v="95"/>
          <ac:picMkLst>
            <pc:docMk/>
            <pc:sldMk cId="26253160" sldId="2647"/>
            <ac:picMk id="11" creationId="{62FB748B-F7CE-A0E2-6AF4-7333350F8388}"/>
          </ac:picMkLst>
        </pc:picChg>
        <pc:picChg chg="add mod">
          <ac:chgData name="Kampl Maximilian" userId="4918dfd5-1387-4640-93ab-d05016201330" providerId="ADAL" clId="{AB7D8CA1-04C5-42A8-8349-3D8E1F3191D5}" dt="2025-04-22T07:54:56.108" v="128" actId="1076"/>
          <ac:picMkLst>
            <pc:docMk/>
            <pc:sldMk cId="26253160" sldId="2647"/>
            <ac:picMk id="12" creationId="{FE364590-F99E-B836-7348-A5FAA8526422}"/>
          </ac:picMkLst>
        </pc:picChg>
        <pc:picChg chg="add mod">
          <ac:chgData name="Kampl Maximilian" userId="4918dfd5-1387-4640-93ab-d05016201330" providerId="ADAL" clId="{AB7D8CA1-04C5-42A8-8349-3D8E1F3191D5}" dt="2025-04-22T07:54:58.164" v="130"/>
          <ac:picMkLst>
            <pc:docMk/>
            <pc:sldMk cId="26253160" sldId="2647"/>
            <ac:picMk id="13" creationId="{022AFDFB-CF53-D659-0A1F-4B5EEC567303}"/>
          </ac:picMkLst>
        </pc:picChg>
      </pc:sldChg>
      <pc:sldChg chg="addSp modSp mod modAnim">
        <pc:chgData name="Kampl Maximilian" userId="4918dfd5-1387-4640-93ab-d05016201330" providerId="ADAL" clId="{AB7D8CA1-04C5-42A8-8349-3D8E1F3191D5}" dt="2025-04-23T08:42:08.121" v="282"/>
        <pc:sldMkLst>
          <pc:docMk/>
          <pc:sldMk cId="1082086066" sldId="2648"/>
        </pc:sldMkLst>
        <pc:spChg chg="add mod">
          <ac:chgData name="Kampl Maximilian" userId="4918dfd5-1387-4640-93ab-d05016201330" providerId="ADAL" clId="{AB7D8CA1-04C5-42A8-8349-3D8E1F3191D5}" dt="2025-04-23T08:40:52.561" v="273" actId="1076"/>
          <ac:spMkLst>
            <pc:docMk/>
            <pc:sldMk cId="1082086066" sldId="2648"/>
            <ac:spMk id="3" creationId="{B8FDCD41-0AF6-496E-77B4-983FDBB695D7}"/>
          </ac:spMkLst>
        </pc:spChg>
        <pc:picChg chg="mod">
          <ac:chgData name="Kampl Maximilian" userId="4918dfd5-1387-4640-93ab-d05016201330" providerId="ADAL" clId="{AB7D8CA1-04C5-42A8-8349-3D8E1F3191D5}" dt="2025-04-22T08:37:11.458" v="190" actId="1076"/>
          <ac:picMkLst>
            <pc:docMk/>
            <pc:sldMk cId="1082086066" sldId="2648"/>
            <ac:picMk id="6" creationId="{5EAB70AB-152D-6A48-D9EB-14096DCF65BA}"/>
          </ac:picMkLst>
        </pc:picChg>
        <pc:picChg chg="mod">
          <ac:chgData name="Kampl Maximilian" userId="4918dfd5-1387-4640-93ab-d05016201330" providerId="ADAL" clId="{AB7D8CA1-04C5-42A8-8349-3D8E1F3191D5}" dt="2025-04-22T08:37:15.715" v="192" actId="1076"/>
          <ac:picMkLst>
            <pc:docMk/>
            <pc:sldMk cId="1082086066" sldId="2648"/>
            <ac:picMk id="7" creationId="{1A6C2487-8718-60B9-DB9F-E31B19B8E6ED}"/>
          </ac:picMkLst>
        </pc:picChg>
        <pc:picChg chg="mod">
          <ac:chgData name="Kampl Maximilian" userId="4918dfd5-1387-4640-93ab-d05016201330" providerId="ADAL" clId="{AB7D8CA1-04C5-42A8-8349-3D8E1F3191D5}" dt="2025-04-23T08:41:01.745" v="275" actId="1076"/>
          <ac:picMkLst>
            <pc:docMk/>
            <pc:sldMk cId="1082086066" sldId="2648"/>
            <ac:picMk id="10" creationId="{70BE6410-A244-D361-C7F2-EE4397E0F287}"/>
          </ac:picMkLst>
        </pc:picChg>
      </pc:sldChg>
      <pc:sldChg chg="delSp modSp add mod ord delAnim">
        <pc:chgData name="Kampl Maximilian" userId="4918dfd5-1387-4640-93ab-d05016201330" providerId="ADAL" clId="{AB7D8CA1-04C5-42A8-8349-3D8E1F3191D5}" dt="2025-04-22T07:43:01.354" v="66" actId="1076"/>
        <pc:sldMkLst>
          <pc:docMk/>
          <pc:sldMk cId="210961655" sldId="2651"/>
        </pc:sldMkLst>
        <pc:picChg chg="mod">
          <ac:chgData name="Kampl Maximilian" userId="4918dfd5-1387-4640-93ab-d05016201330" providerId="ADAL" clId="{AB7D8CA1-04C5-42A8-8349-3D8E1F3191D5}" dt="2025-04-22T07:43:01.354" v="66" actId="1076"/>
          <ac:picMkLst>
            <pc:docMk/>
            <pc:sldMk cId="210961655" sldId="2651"/>
            <ac:picMk id="6" creationId="{08994345-F89E-DF27-398A-5C706A323B19}"/>
          </ac:picMkLst>
        </pc:picChg>
        <pc:picChg chg="del">
          <ac:chgData name="Kampl Maximilian" userId="4918dfd5-1387-4640-93ab-d05016201330" providerId="ADAL" clId="{AB7D8CA1-04C5-42A8-8349-3D8E1F3191D5}" dt="2025-04-22T07:27:41.401" v="27" actId="21"/>
          <ac:picMkLst>
            <pc:docMk/>
            <pc:sldMk cId="210961655" sldId="2651"/>
            <ac:picMk id="7" creationId="{A53769D4-A53C-B789-FF6B-62202DC9E04B}"/>
          </ac:picMkLst>
        </pc:picChg>
        <pc:picChg chg="del">
          <ac:chgData name="Kampl Maximilian" userId="4918dfd5-1387-4640-93ab-d05016201330" providerId="ADAL" clId="{AB7D8CA1-04C5-42A8-8349-3D8E1F3191D5}" dt="2025-04-22T07:27:42.923" v="28" actId="21"/>
          <ac:picMkLst>
            <pc:docMk/>
            <pc:sldMk cId="210961655" sldId="2651"/>
            <ac:picMk id="8" creationId="{8842C580-3B90-0C1A-2E11-8D11C687BB9C}"/>
          </ac:picMkLst>
        </pc:picChg>
      </pc:sldChg>
      <pc:sldChg chg="addSp modSp add mod modAnim">
        <pc:chgData name="Kampl Maximilian" userId="4918dfd5-1387-4640-93ab-d05016201330" providerId="ADAL" clId="{AB7D8CA1-04C5-42A8-8349-3D8E1F3191D5}" dt="2025-04-22T07:35:22.634" v="42" actId="14100"/>
        <pc:sldMkLst>
          <pc:docMk/>
          <pc:sldMk cId="1550070859" sldId="2652"/>
        </pc:sldMkLst>
        <pc:picChg chg="add mod modCrop">
          <ac:chgData name="Kampl Maximilian" userId="4918dfd5-1387-4640-93ab-d05016201330" providerId="ADAL" clId="{AB7D8CA1-04C5-42A8-8349-3D8E1F3191D5}" dt="2025-04-22T07:35:22.634" v="42" actId="14100"/>
          <ac:picMkLst>
            <pc:docMk/>
            <pc:sldMk cId="1550070859" sldId="2652"/>
            <ac:picMk id="3" creationId="{7ED70919-5B1A-DDEE-87ED-5DB3F61F4B6A}"/>
          </ac:picMkLst>
        </pc:picChg>
        <pc:picChg chg="mod modCrop">
          <ac:chgData name="Kampl Maximilian" userId="4918dfd5-1387-4640-93ab-d05016201330" providerId="ADAL" clId="{AB7D8CA1-04C5-42A8-8349-3D8E1F3191D5}" dt="2025-04-22T07:35:14.939" v="40" actId="1076"/>
          <ac:picMkLst>
            <pc:docMk/>
            <pc:sldMk cId="1550070859" sldId="2652"/>
            <ac:picMk id="6" creationId="{21568786-657A-6985-8DB8-1FE699DECEFE}"/>
          </ac:picMkLst>
        </pc:picChg>
      </pc:sldChg>
    </pc:docChg>
  </pc:docChgLst>
  <pc:docChgLst>
    <pc:chgData name="Kampl Maximilian" userId="S::201wita27@o365.htl-leoben.at::4918dfd5-1387-4640-93ab-d05016201330" providerId="AD" clId="Web-{9D906571-1379-4E96-1AB0-2E7A44E59B84}"/>
    <pc:docChg chg="addSld modSld sldOrd modSection">
      <pc:chgData name="Kampl Maximilian" userId="S::201wita27@o365.htl-leoben.at::4918dfd5-1387-4640-93ab-d05016201330" providerId="AD" clId="Web-{9D906571-1379-4E96-1AB0-2E7A44E59B84}" dt="2025-04-20T23:30:08.536" v="303" actId="1076"/>
      <pc:docMkLst>
        <pc:docMk/>
      </pc:docMkLst>
      <pc:sldChg chg="modSp">
        <pc:chgData name="Kampl Maximilian" userId="S::201wita27@o365.htl-leoben.at::4918dfd5-1387-4640-93ab-d05016201330" providerId="AD" clId="Web-{9D906571-1379-4E96-1AB0-2E7A44E59B84}" dt="2025-04-20T21:45:04.292" v="63" actId="20577"/>
        <pc:sldMkLst>
          <pc:docMk/>
          <pc:sldMk cId="871335908" sldId="2611"/>
        </pc:sldMkLst>
        <pc:spChg chg="mod">
          <ac:chgData name="Kampl Maximilian" userId="S::201wita27@o365.htl-leoben.at::4918dfd5-1387-4640-93ab-d05016201330" providerId="AD" clId="Web-{9D906571-1379-4E96-1AB0-2E7A44E59B84}" dt="2025-04-20T21:45:04.292" v="63" actId="20577"/>
          <ac:spMkLst>
            <pc:docMk/>
            <pc:sldMk cId="871335908" sldId="2611"/>
            <ac:spMk id="3" creationId="{CDF320DB-58E5-EDF5-0697-843A43B8D27E}"/>
          </ac:spMkLst>
        </pc:spChg>
      </pc:sldChg>
      <pc:sldChg chg="modSp">
        <pc:chgData name="Kampl Maximilian" userId="S::201wita27@o365.htl-leoben.at::4918dfd5-1387-4640-93ab-d05016201330" providerId="AD" clId="Web-{9D906571-1379-4E96-1AB0-2E7A44E59B84}" dt="2025-04-20T21:45:43.668" v="73" actId="20577"/>
        <pc:sldMkLst>
          <pc:docMk/>
          <pc:sldMk cId="2217518069" sldId="2622"/>
        </pc:sldMkLst>
        <pc:spChg chg="mod">
          <ac:chgData name="Kampl Maximilian" userId="S::201wita27@o365.htl-leoben.at::4918dfd5-1387-4640-93ab-d05016201330" providerId="AD" clId="Web-{9D906571-1379-4E96-1AB0-2E7A44E59B84}" dt="2025-04-20T21:45:43.668" v="73" actId="20577"/>
          <ac:spMkLst>
            <pc:docMk/>
            <pc:sldMk cId="2217518069" sldId="2622"/>
            <ac:spMk id="3" creationId="{255AF255-7824-E977-D05C-F5F4C0751DA1}"/>
          </ac:spMkLst>
        </pc:spChg>
      </pc:sldChg>
      <pc:sldChg chg="addSp delSp modSp add replId">
        <pc:chgData name="Kampl Maximilian" userId="S::201wita27@o365.htl-leoben.at::4918dfd5-1387-4640-93ab-d05016201330" providerId="AD" clId="Web-{9D906571-1379-4E96-1AB0-2E7A44E59B84}" dt="2025-04-20T23:27:16.807" v="283" actId="20577"/>
        <pc:sldMkLst>
          <pc:docMk/>
          <pc:sldMk cId="2881854287" sldId="2639"/>
        </pc:sldMkLst>
        <pc:spChg chg="mod">
          <ac:chgData name="Kampl Maximilian" userId="S::201wita27@o365.htl-leoben.at::4918dfd5-1387-4640-93ab-d05016201330" providerId="AD" clId="Web-{9D906571-1379-4E96-1AB0-2E7A44E59B84}" dt="2025-04-20T21:47:21.015" v="96" actId="14100"/>
          <ac:spMkLst>
            <pc:docMk/>
            <pc:sldMk cId="2881854287" sldId="2639"/>
            <ac:spMk id="2" creationId="{AC9BDA8E-78E4-0014-94AA-24B5BB9A7C55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50:54.976" v="165" actId="1076"/>
          <ac:spMkLst>
            <pc:docMk/>
            <pc:sldMk cId="2881854287" sldId="2639"/>
            <ac:spMk id="3" creationId="{9D42EC85-5C8D-A23C-AC7F-63B82EF3A74F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16.807" v="283" actId="20577"/>
          <ac:spMkLst>
            <pc:docMk/>
            <pc:sldMk cId="2881854287" sldId="2639"/>
            <ac:spMk id="4" creationId="{EAC41638-B775-882D-4A8A-029A0C3ACB10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50:47.210" v="164" actId="1076"/>
          <ac:spMkLst>
            <pc:docMk/>
            <pc:sldMk cId="2881854287" sldId="2639"/>
            <ac:spMk id="9" creationId="{2D9D9780-5FA8-B846-55E5-2C433AAF52AF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50:30.428" v="160" actId="20577"/>
          <ac:spMkLst>
            <pc:docMk/>
            <pc:sldMk cId="2881854287" sldId="2639"/>
            <ac:spMk id="15" creationId="{88753577-D0F7-6E02-3F39-D846DDCEFBC9}"/>
          </ac:spMkLst>
        </pc:spChg>
        <pc:picChg chg="add mod">
          <ac:chgData name="Kampl Maximilian" userId="S::201wita27@o365.htl-leoben.at::4918dfd5-1387-4640-93ab-d05016201330" providerId="AD" clId="Web-{9D906571-1379-4E96-1AB0-2E7A44E59B84}" dt="2025-04-20T21:51:23.524" v="175" actId="1076"/>
          <ac:picMkLst>
            <pc:docMk/>
            <pc:sldMk cId="2881854287" sldId="2639"/>
            <ac:picMk id="7" creationId="{2D9DDE06-AAF0-8F09-FA85-17A0ADB3FF16}"/>
          </ac:picMkLst>
        </pc:picChg>
        <pc:picChg chg="add mod">
          <ac:chgData name="Kampl Maximilian" userId="S::201wita27@o365.htl-leoben.at::4918dfd5-1387-4640-93ab-d05016201330" providerId="AD" clId="Web-{9D906571-1379-4E96-1AB0-2E7A44E59B84}" dt="2025-04-20T21:51:15.898" v="172" actId="1076"/>
          <ac:picMkLst>
            <pc:docMk/>
            <pc:sldMk cId="2881854287" sldId="2639"/>
            <ac:picMk id="8" creationId="{46AD3FEF-B17A-4C87-E76E-5E0E2B4C1678}"/>
          </ac:picMkLst>
        </pc:picChg>
        <pc:picChg chg="add mod modCrop">
          <ac:chgData name="Kampl Maximilian" userId="S::201wita27@o365.htl-leoben.at::4918dfd5-1387-4640-93ab-d05016201330" providerId="AD" clId="Web-{9D906571-1379-4E96-1AB0-2E7A44E59B84}" dt="2025-04-20T21:52:13.244" v="191" actId="1076"/>
          <ac:picMkLst>
            <pc:docMk/>
            <pc:sldMk cId="2881854287" sldId="2639"/>
            <ac:picMk id="11" creationId="{EAEA8CFB-67BE-B05C-BCBC-D7B2F88148F7}"/>
          </ac:picMkLst>
        </pc:picChg>
      </pc:sldChg>
      <pc:sldChg chg="addSp delSp modSp add replId">
        <pc:chgData name="Kampl Maximilian" userId="S::201wita27@o365.htl-leoben.at::4918dfd5-1387-4640-93ab-d05016201330" providerId="AD" clId="Web-{9D906571-1379-4E96-1AB0-2E7A44E59B84}" dt="2025-04-20T23:27:10.994" v="279" actId="20577"/>
        <pc:sldMkLst>
          <pc:docMk/>
          <pc:sldMk cId="1707827842" sldId="2640"/>
        </pc:sldMkLst>
        <pc:spChg chg="mod">
          <ac:chgData name="Kampl Maximilian" userId="S::201wita27@o365.htl-leoben.at::4918dfd5-1387-4640-93ab-d05016201330" providerId="AD" clId="Web-{9D906571-1379-4E96-1AB0-2E7A44E59B84}" dt="2025-04-20T21:47:08.765" v="87" actId="14100"/>
          <ac:spMkLst>
            <pc:docMk/>
            <pc:sldMk cId="1707827842" sldId="2640"/>
            <ac:spMk id="2" creationId="{3ABC22CF-9298-0219-C496-EF4C64631C91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10.994" v="279" actId="20577"/>
          <ac:spMkLst>
            <pc:docMk/>
            <pc:sldMk cId="1707827842" sldId="2640"/>
            <ac:spMk id="4" creationId="{CABD2111-614C-C83A-6A78-A7F666D535B9}"/>
          </ac:spMkLst>
        </pc:spChg>
        <pc:spChg chg="add mod">
          <ac:chgData name="Kampl Maximilian" userId="S::201wita27@o365.htl-leoben.at::4918dfd5-1387-4640-93ab-d05016201330" providerId="AD" clId="Web-{9D906571-1379-4E96-1AB0-2E7A44E59B84}" dt="2025-04-20T21:49:49.395" v="146" actId="1076"/>
          <ac:spMkLst>
            <pc:docMk/>
            <pc:sldMk cId="1707827842" sldId="2640"/>
            <ac:spMk id="7" creationId="{C05B0213-7C48-4E49-B98A-4F96AA5B0498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9:13.660" v="138" actId="1076"/>
          <ac:spMkLst>
            <pc:docMk/>
            <pc:sldMk cId="1707827842" sldId="2640"/>
            <ac:spMk id="9" creationId="{92D1F321-6BB8-10ED-30B0-810DF9DAC1A0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9:58.583" v="151" actId="1076"/>
          <ac:spMkLst>
            <pc:docMk/>
            <pc:sldMk cId="1707827842" sldId="2640"/>
            <ac:spMk id="10" creationId="{99325A77-4D07-28C4-21FA-EC147639CB94}"/>
          </ac:spMkLst>
        </pc:spChg>
        <pc:picChg chg="add mod">
          <ac:chgData name="Kampl Maximilian" userId="S::201wita27@o365.htl-leoben.at::4918dfd5-1387-4640-93ab-d05016201330" providerId="AD" clId="Web-{9D906571-1379-4E96-1AB0-2E7A44E59B84}" dt="2025-04-20T21:50:04.240" v="153" actId="1076"/>
          <ac:picMkLst>
            <pc:docMk/>
            <pc:sldMk cId="1707827842" sldId="2640"/>
            <ac:picMk id="8" creationId="{7A27F5A7-2952-E0C4-0AB6-B9E4A3DAAC9B}"/>
          </ac:picMkLst>
        </pc:picChg>
        <pc:picChg chg="add mod">
          <ac:chgData name="Kampl Maximilian" userId="S::201wita27@o365.htl-leoben.at::4918dfd5-1387-4640-93ab-d05016201330" providerId="AD" clId="Web-{9D906571-1379-4E96-1AB0-2E7A44E59B84}" dt="2025-04-20T21:50:16.662" v="157" actId="1076"/>
          <ac:picMkLst>
            <pc:docMk/>
            <pc:sldMk cId="1707827842" sldId="2640"/>
            <ac:picMk id="11" creationId="{FFE84453-0713-7376-BC5C-68780AE0BEB2}"/>
          </ac:picMkLst>
        </pc:picChg>
        <pc:picChg chg="add mod">
          <ac:chgData name="Kampl Maximilian" userId="S::201wita27@o365.htl-leoben.at::4918dfd5-1387-4640-93ab-d05016201330" providerId="AD" clId="Web-{9D906571-1379-4E96-1AB0-2E7A44E59B84}" dt="2025-04-20T21:50:13.334" v="156" actId="1076"/>
          <ac:picMkLst>
            <pc:docMk/>
            <pc:sldMk cId="1707827842" sldId="2640"/>
            <ac:picMk id="12" creationId="{DF1CECE7-D643-3A31-9D1E-6AD43E3C2755}"/>
          </ac:picMkLst>
        </pc:picChg>
      </pc:sldChg>
      <pc:sldChg chg="addSp delSp modSp add replId">
        <pc:chgData name="Kampl Maximilian" userId="S::201wita27@o365.htl-leoben.at::4918dfd5-1387-4640-93ab-d05016201330" providerId="AD" clId="Web-{9D906571-1379-4E96-1AB0-2E7A44E59B84}" dt="2025-04-20T23:27:02.291" v="274" actId="20577"/>
        <pc:sldMkLst>
          <pc:docMk/>
          <pc:sldMk cId="1262631759" sldId="2641"/>
        </pc:sldMkLst>
        <pc:spChg chg="mod">
          <ac:chgData name="Kampl Maximilian" userId="S::201wita27@o365.htl-leoben.at::4918dfd5-1387-4640-93ab-d05016201330" providerId="AD" clId="Web-{9D906571-1379-4E96-1AB0-2E7A44E59B84}" dt="2025-04-20T21:47:01.421" v="84" actId="20577"/>
          <ac:spMkLst>
            <pc:docMk/>
            <pc:sldMk cId="1262631759" sldId="2641"/>
            <ac:spMk id="2" creationId="{7643C22C-4E39-E797-2365-C7730842D24E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02.291" v="274" actId="20577"/>
          <ac:spMkLst>
            <pc:docMk/>
            <pc:sldMk cId="1262631759" sldId="2641"/>
            <ac:spMk id="4" creationId="{3F26D696-86E6-13F6-0485-EC3AFA2D2EBC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8:55.987" v="132" actId="1076"/>
          <ac:spMkLst>
            <pc:docMk/>
            <pc:sldMk cId="1262631759" sldId="2641"/>
            <ac:spMk id="8" creationId="{BD531B4E-4BE5-2464-8221-6BF5D91D089C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8:24.799" v="125" actId="20577"/>
          <ac:spMkLst>
            <pc:docMk/>
            <pc:sldMk cId="1262631759" sldId="2641"/>
            <ac:spMk id="11" creationId="{43927A19-B413-CDF3-BB3F-A6B987132538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8:06.611" v="123" actId="20577"/>
          <ac:spMkLst>
            <pc:docMk/>
            <pc:sldMk cId="1262631759" sldId="2641"/>
            <ac:spMk id="17" creationId="{D9B9F364-C186-279D-030F-0995F37A260D}"/>
          </ac:spMkLst>
        </pc:spChg>
        <pc:picChg chg="add mod">
          <ac:chgData name="Kampl Maximilian" userId="S::201wita27@o365.htl-leoben.at::4918dfd5-1387-4640-93ab-d05016201330" providerId="AD" clId="Web-{9D906571-1379-4E96-1AB0-2E7A44E59B84}" dt="2025-04-20T21:48:41.674" v="131" actId="1076"/>
          <ac:picMkLst>
            <pc:docMk/>
            <pc:sldMk cId="1262631759" sldId="2641"/>
            <ac:picMk id="3" creationId="{8D53CF3C-0BFB-CF68-49BD-D87A125615FF}"/>
          </ac:picMkLst>
        </pc:picChg>
      </pc:sldChg>
      <pc:sldChg chg="modSp add replId">
        <pc:chgData name="Kampl Maximilian" userId="S::201wita27@o365.htl-leoben.at::4918dfd5-1387-4640-93ab-d05016201330" providerId="AD" clId="Web-{9D906571-1379-4E96-1AB0-2E7A44E59B84}" dt="2025-04-20T23:26:57.244" v="272" actId="20577"/>
        <pc:sldMkLst>
          <pc:docMk/>
          <pc:sldMk cId="1257435264" sldId="2642"/>
        </pc:sldMkLst>
        <pc:spChg chg="mod">
          <ac:chgData name="Kampl Maximilian" userId="S::201wita27@o365.htl-leoben.at::4918dfd5-1387-4640-93ab-d05016201330" providerId="AD" clId="Web-{9D906571-1379-4E96-1AB0-2E7A44E59B84}" dt="2025-04-20T23:26:57.244" v="272" actId="20577"/>
          <ac:spMkLst>
            <pc:docMk/>
            <pc:sldMk cId="1257435264" sldId="2642"/>
            <ac:spMk id="4" creationId="{7793D807-90D8-E6DE-F071-DCFA83DD5D71}"/>
          </ac:spMkLst>
        </pc:spChg>
      </pc:sldChg>
      <pc:sldChg chg="modSp new">
        <pc:chgData name="Kampl Maximilian" userId="S::201wita27@o365.htl-leoben.at::4918dfd5-1387-4640-93ab-d05016201330" providerId="AD" clId="Web-{9D906571-1379-4E96-1AB0-2E7A44E59B84}" dt="2025-04-20T23:26:42.712" v="265" actId="20577"/>
        <pc:sldMkLst>
          <pc:docMk/>
          <pc:sldMk cId="1714535399" sldId="2643"/>
        </pc:sldMkLst>
        <pc:spChg chg="mod">
          <ac:chgData name="Kampl Maximilian" userId="S::201wita27@o365.htl-leoben.at::4918dfd5-1387-4640-93ab-d05016201330" providerId="AD" clId="Web-{9D906571-1379-4E96-1AB0-2E7A44E59B84}" dt="2025-04-20T21:43:07.272" v="9" actId="20577"/>
          <ac:spMkLst>
            <pc:docMk/>
            <pc:sldMk cId="1714535399" sldId="2643"/>
            <ac:spMk id="2" creationId="{5DB004AF-E37A-8BFF-8922-75867352EDB0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55:52.799" v="248" actId="20577"/>
          <ac:spMkLst>
            <pc:docMk/>
            <pc:sldMk cId="1714535399" sldId="2643"/>
            <ac:spMk id="3" creationId="{8CDF2380-1873-B5EF-AFF7-E1D358D2C0FF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6:42.712" v="265" actId="20577"/>
          <ac:spMkLst>
            <pc:docMk/>
            <pc:sldMk cId="1714535399" sldId="2643"/>
            <ac:spMk id="4" creationId="{3DE48D29-1955-5F2C-55F0-D03D9F5B7B49}"/>
          </ac:spMkLst>
        </pc:spChg>
      </pc:sldChg>
      <pc:sldChg chg="modSp new">
        <pc:chgData name="Kampl Maximilian" userId="S::201wita27@o365.htl-leoben.at::4918dfd5-1387-4640-93ab-d05016201330" providerId="AD" clId="Web-{9D906571-1379-4E96-1AB0-2E7A44E59B84}" dt="2025-04-20T23:26:47.666" v="269" actId="20577"/>
        <pc:sldMkLst>
          <pc:docMk/>
          <pc:sldMk cId="1501540483" sldId="2644"/>
        </pc:sldMkLst>
        <pc:spChg chg="mod">
          <ac:chgData name="Kampl Maximilian" userId="S::201wita27@o365.htl-leoben.at::4918dfd5-1387-4640-93ab-d05016201330" providerId="AD" clId="Web-{9D906571-1379-4E96-1AB0-2E7A44E59B84}" dt="2025-04-20T21:44:13.993" v="50" actId="20577"/>
          <ac:spMkLst>
            <pc:docMk/>
            <pc:sldMk cId="1501540483" sldId="2644"/>
            <ac:spMk id="2" creationId="{BE9EE37D-48E9-A3C0-5303-7C4C72B05BA7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4:07.274" v="48" actId="20577"/>
          <ac:spMkLst>
            <pc:docMk/>
            <pc:sldMk cId="1501540483" sldId="2644"/>
            <ac:spMk id="3" creationId="{A3DDA2D0-E159-4207-4B78-097BEEDDED33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6:47.666" v="269" actId="20577"/>
          <ac:spMkLst>
            <pc:docMk/>
            <pc:sldMk cId="1501540483" sldId="2644"/>
            <ac:spMk id="4" creationId="{EFD1F5FD-933B-8C95-AB29-ECFF00C20D7C}"/>
          </ac:spMkLst>
        </pc:spChg>
      </pc:sldChg>
      <pc:sldChg chg="modSp new">
        <pc:chgData name="Kampl Maximilian" userId="S::201wita27@o365.htl-leoben.at::4918dfd5-1387-4640-93ab-d05016201330" providerId="AD" clId="Web-{9D906571-1379-4E96-1AB0-2E7A44E59B84}" dt="2025-04-20T23:26:53.181" v="271" actId="20577"/>
        <pc:sldMkLst>
          <pc:docMk/>
          <pc:sldMk cId="1538278490" sldId="2645"/>
        </pc:sldMkLst>
        <pc:spChg chg="mod">
          <ac:chgData name="Kampl Maximilian" userId="S::201wita27@o365.htl-leoben.at::4918dfd5-1387-4640-93ab-d05016201330" providerId="AD" clId="Web-{9D906571-1379-4E96-1AB0-2E7A44E59B84}" dt="2025-04-20T21:55:32.783" v="241" actId="20577"/>
          <ac:spMkLst>
            <pc:docMk/>
            <pc:sldMk cId="1538278490" sldId="2645"/>
            <ac:spMk id="2" creationId="{285E6B90-A025-DC65-45F1-DE168220E07B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1:44:27.275" v="60" actId="20577"/>
          <ac:spMkLst>
            <pc:docMk/>
            <pc:sldMk cId="1538278490" sldId="2645"/>
            <ac:spMk id="3" creationId="{9AE82864-05E8-EF6C-D7CF-E3A61AD641CD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6:53.181" v="271" actId="20577"/>
          <ac:spMkLst>
            <pc:docMk/>
            <pc:sldMk cId="1538278490" sldId="2645"/>
            <ac:spMk id="4" creationId="{CA9BC854-009D-70F9-D8B1-A5DD82B23695}"/>
          </ac:spMkLst>
        </pc:spChg>
      </pc:sldChg>
      <pc:sldChg chg="addSp delSp modSp new">
        <pc:chgData name="Kampl Maximilian" userId="S::201wita27@o365.htl-leoben.at::4918dfd5-1387-4640-93ab-d05016201330" providerId="AD" clId="Web-{9D906571-1379-4E96-1AB0-2E7A44E59B84}" dt="2025-04-20T23:27:21.870" v="284" actId="20577"/>
        <pc:sldMkLst>
          <pc:docMk/>
          <pc:sldMk cId="2281381972" sldId="2646"/>
        </pc:sldMkLst>
        <pc:spChg chg="mod">
          <ac:chgData name="Kampl Maximilian" userId="S::201wita27@o365.htl-leoben.at::4918dfd5-1387-4640-93ab-d05016201330" providerId="AD" clId="Web-{9D906571-1379-4E96-1AB0-2E7A44E59B84}" dt="2025-04-20T21:52:36.042" v="197" actId="20577"/>
          <ac:spMkLst>
            <pc:docMk/>
            <pc:sldMk cId="2281381972" sldId="2646"/>
            <ac:spMk id="2" creationId="{946F7FFC-5655-581A-F62A-A22394F94CF4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21.870" v="284" actId="20577"/>
          <ac:spMkLst>
            <pc:docMk/>
            <pc:sldMk cId="2281381972" sldId="2646"/>
            <ac:spMk id="4" creationId="{9F91C0BA-1B09-F628-3157-B33274DC78D8}"/>
          </ac:spMkLst>
        </pc:spChg>
        <pc:picChg chg="add mod modCrop">
          <ac:chgData name="Kampl Maximilian" userId="S::201wita27@o365.htl-leoben.at::4918dfd5-1387-4640-93ab-d05016201330" providerId="AD" clId="Web-{9D906571-1379-4E96-1AB0-2E7A44E59B84}" dt="2025-04-20T22:33:40.628" v="257" actId="1076"/>
          <ac:picMkLst>
            <pc:docMk/>
            <pc:sldMk cId="2281381972" sldId="2646"/>
            <ac:picMk id="7" creationId="{00024228-0EEC-C40B-01D3-1FD41BEF15AA}"/>
          </ac:picMkLst>
        </pc:picChg>
      </pc:sldChg>
      <pc:sldChg chg="addSp delSp modSp new">
        <pc:chgData name="Kampl Maximilian" userId="S::201wita27@o365.htl-leoben.at::4918dfd5-1387-4640-93ab-d05016201330" providerId="AD" clId="Web-{9D906571-1379-4E96-1AB0-2E7A44E59B84}" dt="2025-04-20T23:27:26.417" v="286" actId="20577"/>
        <pc:sldMkLst>
          <pc:docMk/>
          <pc:sldMk cId="26253160" sldId="2647"/>
        </pc:sldMkLst>
        <pc:spChg chg="mod">
          <ac:chgData name="Kampl Maximilian" userId="S::201wita27@o365.htl-leoben.at::4918dfd5-1387-4640-93ab-d05016201330" providerId="AD" clId="Web-{9D906571-1379-4E96-1AB0-2E7A44E59B84}" dt="2025-04-20T21:52:39.730" v="198" actId="20577"/>
          <ac:spMkLst>
            <pc:docMk/>
            <pc:sldMk cId="26253160" sldId="2647"/>
            <ac:spMk id="2" creationId="{4B8A6F47-C0A9-80A8-BDDF-FBD046A5313C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26.417" v="286" actId="20577"/>
          <ac:spMkLst>
            <pc:docMk/>
            <pc:sldMk cId="26253160" sldId="2647"/>
            <ac:spMk id="4" creationId="{660AA85C-7230-B110-8AC2-BC97885335C4}"/>
          </ac:spMkLst>
        </pc:spChg>
        <pc:picChg chg="add mod ord">
          <ac:chgData name="Kampl Maximilian" userId="S::201wita27@o365.htl-leoben.at::4918dfd5-1387-4640-93ab-d05016201330" providerId="AD" clId="Web-{9D906571-1379-4E96-1AB0-2E7A44E59B84}" dt="2025-04-20T21:53:47.763" v="214" actId="1076"/>
          <ac:picMkLst>
            <pc:docMk/>
            <pc:sldMk cId="26253160" sldId="2647"/>
            <ac:picMk id="7" creationId="{08A22F84-1F55-C405-7D9F-2ABA986505F5}"/>
          </ac:picMkLst>
        </pc:picChg>
        <pc:picChg chg="add mod ord">
          <ac:chgData name="Kampl Maximilian" userId="S::201wita27@o365.htl-leoben.at::4918dfd5-1387-4640-93ab-d05016201330" providerId="AD" clId="Web-{9D906571-1379-4E96-1AB0-2E7A44E59B84}" dt="2025-04-20T21:53:45.497" v="213"/>
          <ac:picMkLst>
            <pc:docMk/>
            <pc:sldMk cId="26253160" sldId="2647"/>
            <ac:picMk id="8" creationId="{7F3CBB98-6F28-B072-174C-2BE2374DB160}"/>
          </ac:picMkLst>
        </pc:picChg>
      </pc:sldChg>
      <pc:sldChg chg="addSp delSp modSp new">
        <pc:chgData name="Kampl Maximilian" userId="S::201wita27@o365.htl-leoben.at::4918dfd5-1387-4640-93ab-d05016201330" providerId="AD" clId="Web-{9D906571-1379-4E96-1AB0-2E7A44E59B84}" dt="2025-04-20T23:30:08.536" v="303" actId="1076"/>
        <pc:sldMkLst>
          <pc:docMk/>
          <pc:sldMk cId="1082086066" sldId="2648"/>
        </pc:sldMkLst>
        <pc:spChg chg="mod">
          <ac:chgData name="Kampl Maximilian" userId="S::201wita27@o365.htl-leoben.at::4918dfd5-1387-4640-93ab-d05016201330" providerId="AD" clId="Web-{9D906571-1379-4E96-1AB0-2E7A44E59B84}" dt="2025-04-20T21:52:52.949" v="203" actId="20577"/>
          <ac:spMkLst>
            <pc:docMk/>
            <pc:sldMk cId="1082086066" sldId="2648"/>
            <ac:spMk id="2" creationId="{60A3CB56-D0DF-4EB4-EC5D-5251B43BB774}"/>
          </ac:spMkLst>
        </pc:spChg>
        <pc:spChg chg="mod">
          <ac:chgData name="Kampl Maximilian" userId="S::201wita27@o365.htl-leoben.at::4918dfd5-1387-4640-93ab-d05016201330" providerId="AD" clId="Web-{9D906571-1379-4E96-1AB0-2E7A44E59B84}" dt="2025-04-20T23:27:34.261" v="291" actId="20577"/>
          <ac:spMkLst>
            <pc:docMk/>
            <pc:sldMk cId="1082086066" sldId="2648"/>
            <ac:spMk id="4" creationId="{907F1869-A8C1-BA7F-3C09-7B494599924E}"/>
          </ac:spMkLst>
        </pc:spChg>
        <pc:picChg chg="add mod ord">
          <ac:chgData name="Kampl Maximilian" userId="S::201wita27@o365.htl-leoben.at::4918dfd5-1387-4640-93ab-d05016201330" providerId="AD" clId="Web-{9D906571-1379-4E96-1AB0-2E7A44E59B84}" dt="2025-04-20T23:29:05.362" v="300" actId="1076"/>
          <ac:picMkLst>
            <pc:docMk/>
            <pc:sldMk cId="1082086066" sldId="2648"/>
            <ac:picMk id="6" creationId="{5EAB70AB-152D-6A48-D9EB-14096DCF65BA}"/>
          </ac:picMkLst>
        </pc:picChg>
        <pc:picChg chg="add mod">
          <ac:chgData name="Kampl Maximilian" userId="S::201wita27@o365.htl-leoben.at::4918dfd5-1387-4640-93ab-d05016201330" providerId="AD" clId="Web-{9D906571-1379-4E96-1AB0-2E7A44E59B84}" dt="2025-04-20T23:30:08.536" v="303" actId="1076"/>
          <ac:picMkLst>
            <pc:docMk/>
            <pc:sldMk cId="1082086066" sldId="2648"/>
            <ac:picMk id="7" creationId="{1A6C2487-8718-60B9-DB9F-E31B19B8E6ED}"/>
          </ac:picMkLst>
        </pc:picChg>
      </pc:sldChg>
      <pc:sldChg chg="modSp new ord">
        <pc:chgData name="Kampl Maximilian" userId="S::201wita27@o365.htl-leoben.at::4918dfd5-1387-4640-93ab-d05016201330" providerId="AD" clId="Web-{9D906571-1379-4E96-1AB0-2E7A44E59B84}" dt="2025-04-20T23:28:08.340" v="298" actId="20577"/>
        <pc:sldMkLst>
          <pc:docMk/>
          <pc:sldMk cId="2873167804" sldId="26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23.04.2025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23.04.2025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AB0BD-4EC1-F478-F8B1-5FCD94B4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755714-32D3-B1C8-D3EC-B128BD085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C2E1B-B9EB-489E-F3E9-91294851B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13784-E527-2D93-F224-28D42480E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2094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82255-2F4C-D702-A28D-3868F9A5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560C75D-FB8E-BF63-74FF-E31DCC8EA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921AF5C-24F7-84F4-9789-E489EF7CE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40FEAC-5512-16E2-4CEB-EDEEB0383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7813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https://dreampuf.github.io/GraphvizOnline/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158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083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986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660B-AE51-D0F6-A44C-5816DBE2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625BBB-D7BC-702F-D168-A0B30D564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3B29E8D-77F9-B52E-1E3A-16C4DAD7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514CAA-1083-7521-3532-5B887C310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29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CF955-A729-28D3-1221-0DECFBD2B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66FB913-C91D-24EC-B43F-46D002655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47EB3A-C443-55BC-A9EF-945AF2EB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AC0FCA-2637-973D-FB54-F1384F624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8906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7330E-0C21-9382-1766-E9C5BA59C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B0EF43-3F0A-F4E9-A995-AAC102F0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7F5CE1-75A0-0860-8A3B-E71085E29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84F20A-5869-720D-BCCC-72B531B0F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94716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3.9</a:t>
            </a:r>
          </a:p>
          <a:p>
            <a:r>
              <a:rPr lang="de-AT"/>
              <a:t>8.4</a:t>
            </a:r>
          </a:p>
          <a:p>
            <a:r>
              <a:rPr lang="de-AT"/>
              <a:t>9.4</a:t>
            </a:r>
          </a:p>
          <a:p>
            <a:r>
              <a:rPr lang="de-AT"/>
              <a:t>12.6</a:t>
            </a:r>
          </a:p>
          <a:p>
            <a:r>
              <a:rPr lang="de-AT"/>
              <a:t>12.7</a:t>
            </a:r>
          </a:p>
          <a:p>
            <a:r>
              <a:rPr lang="de-AT"/>
              <a:t>14.1</a:t>
            </a:r>
          </a:p>
          <a:p>
            <a:r>
              <a:rPr lang="de-AT"/>
              <a:t>14.3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263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3FF9-7631-0196-DCD7-B70EE86D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A5C5F0-6D06-5A79-7237-18D798AE8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BE74D28-1822-2DFB-9CC9-5747ED4B0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5044C3-0606-EE8A-5928-2030E23391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538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23.04.2025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CONTRUDE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F41BCF-DE93-46E8-96C4-64339D157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00" y="259200"/>
            <a:ext cx="6224367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23.04.2025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CONTRUDE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4C7656-561A-4230-AE49-F934B2154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23.04.2025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CONTRUDE 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6B0F48-B7CD-4678-8B22-ED12B938C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23.04.2025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CONTRUDE Name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5378A7E-CD4F-4738-BF47-8D1B09A9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23.04.2025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CONTRUDE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users/bitsneak/projects/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bitsneak/Contrude/issues/2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hyperlink" Target="https://www.sdgwatch.at/de/ueber-sdgs/leben-unter-wasser/" TargetMode="External"/><Relationship Id="rId7" Type="http://schemas.openxmlformats.org/officeDocument/2006/relationships/hyperlink" Target="https://www.sdgwatch.at/de/ueber-sdgs/industrie-innovation-und-infrastruktur/" TargetMode="External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hyperlink" Target="https://www.sdgwatch.at/de/ueber-sdgs/3-gesundheit-und-wohlergehen/" TargetMode="External"/><Relationship Id="rId5" Type="http://schemas.openxmlformats.org/officeDocument/2006/relationships/hyperlink" Target="https://www.sdgwatch.at/de/ueber-sdgs/8-menschenwurdige-arbeit-und-wirtschaftswachstum/" TargetMode="External"/><Relationship Id="rId10" Type="http://schemas.openxmlformats.org/officeDocument/2006/relationships/image" Target="../media/image30.jpeg"/><Relationship Id="rId4" Type="http://schemas.openxmlformats.org/officeDocument/2006/relationships/image" Target="../media/image27.png"/><Relationship Id="rId9" Type="http://schemas.openxmlformats.org/officeDocument/2006/relationships/hyperlink" Target="https://www.sdgwatch.at/de/ueber-sdgs/nachhaltige-konsum-und-produktionsmuster-sicherstelle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eampuf.github.io/GraphvizOnline/?engine=dot#graph%20Containers%20%7B%0D%0A%20%20%20%20node%20%5Bshape%3Dbox%2C%20style%3Dfilled%2C%20color%3Dlightblue%5D%3B%0D%0A%0D%0A%20%20%20%20%2F%2F%20Nodes%0D%0A%20%20%20%20Container0%3B%0D%0A%20%20%20%20Container1%3B%0D%0A%20%20%20%20Container2%3B%0D%0A%20%20%20%20Container3%3B%0D%0A%0D%0A%20%20%20%20%2F%2F%20Edges%20based%20on%20adjacency%20matrix%0D%0A%20%20%20%20Container0%20--%20Container1%3B%0D%0A%20%20%20%20Container0%20--%20Container2%3B%0D%0A%20%20%20%20Container2%20--%20Container1%3B%0D%0A%20%20%20%20Container2%20--%20Container3%3B%0D%0A%7D%0D%0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contrude.eu:3000/" TargetMode="External"/><Relationship Id="rId2" Type="http://schemas.openxmlformats.org/officeDocument/2006/relationships/hyperlink" Target="https://www.contrude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aefik.contrude.eu/" TargetMode="External"/><Relationship Id="rId4" Type="http://schemas.openxmlformats.org/officeDocument/2006/relationships/hyperlink" Target="http://api.contrude.eu:8086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e.cleanpng.com/png-fsa3fn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henounproject.com/browse/icons/term/mesh-network/" TargetMode="External"/><Relationship Id="rId3" Type="http://schemas.openxmlformats.org/officeDocument/2006/relationships/hyperlink" Target="https://erriez.github.io/ErriezBMX280/" TargetMode="External"/><Relationship Id="rId7" Type="http://schemas.openxmlformats.org/officeDocument/2006/relationships/hyperlink" Target="https://en.m.wikipedia.org/wiki/File:ISO_C%2B%2B_Logo.svg" TargetMode="External"/><Relationship Id="rId2" Type="http://schemas.openxmlformats.org/officeDocument/2006/relationships/hyperlink" Target="https://joy-it.net/de/products/SBC-NodeMCU-ESP3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qtt.org/mqtt-specification/" TargetMode="External"/><Relationship Id="rId5" Type="http://schemas.openxmlformats.org/officeDocument/2006/relationships/hyperlink" Target="https://arduino-projekte.info/products/ublox-gy-neo6mv2-gps-modul-neo-6m" TargetMode="External"/><Relationship Id="rId4" Type="http://schemas.openxmlformats.org/officeDocument/2006/relationships/hyperlink" Target="https://robosynckits.in/product/mpu-6050-3-axis-accelerometer-and-gyroscope-sens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icons.dev/icons/traefikproxy" TargetMode="External"/><Relationship Id="rId3" Type="http://schemas.openxmlformats.org/officeDocument/2006/relationships/hyperlink" Target="https://thenounproject.com/icon/database-7670737" TargetMode="External"/><Relationship Id="rId7" Type="http://schemas.openxmlformats.org/officeDocument/2006/relationships/hyperlink" Target="https://seeklogo.com/vector-logo/273749/node-js" TargetMode="External"/><Relationship Id="rId2" Type="http://schemas.openxmlformats.org/officeDocument/2006/relationships/hyperlink" Target="https://www.sdgwatch.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Datei:Octicons-mark-github.svg" TargetMode="External"/><Relationship Id="rId5" Type="http://schemas.openxmlformats.org/officeDocument/2006/relationships/hyperlink" Target="https://techicons.dev/icons/docker" TargetMode="External"/><Relationship Id="rId4" Type="http://schemas.openxmlformats.org/officeDocument/2006/relationships/hyperlink" Target="https://www.svgrepo.com/svg/353829/grafana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scout.com/free-icon/html-file-2330569_1950410" TargetMode="External"/><Relationship Id="rId3" Type="http://schemas.openxmlformats.org/officeDocument/2006/relationships/hyperlink" Target="https://de.cleanpng.com/png-f3i6la/download-png.html" TargetMode="External"/><Relationship Id="rId7" Type="http://schemas.openxmlformats.org/officeDocument/2006/relationships/hyperlink" Target="https://transportgeography.org/contents/chapter5/maritime-transportation/evolution-containerships-classes/" TargetMode="External"/><Relationship Id="rId2" Type="http://schemas.openxmlformats.org/officeDocument/2006/relationships/hyperlink" Target="https://www.cleanpng.com/png-java-computer-software-logo-1412676/download-p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ite_%28software%29" TargetMode="External"/><Relationship Id="rId5" Type="http://schemas.openxmlformats.org/officeDocument/2006/relationships/hyperlink" Target="https://en.wikipedia.org/wiki/React_(software)" TargetMode="External"/><Relationship Id="rId4" Type="http://schemas.openxmlformats.org/officeDocument/2006/relationships/hyperlink" Target="https://www.pngwing.com/tr/free-png-noezv/downloa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426183-json-file-format-icon-json-extension-line-icon" TargetMode="External"/><Relationship Id="rId2" Type="http://schemas.openxmlformats.org/officeDocument/2006/relationships/hyperlink" Target="https://fileinfo.com/extension/js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uminoustechnologies.com/blog/vitej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3638349" y="1928802"/>
            <a:ext cx="8121446" cy="2571768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und Umweltdatenerfassung</a:t>
            </a:r>
          </a:p>
          <a:p>
            <a:r>
              <a:rPr lang="de-AT" sz="3200" b="1">
                <a:solidFill>
                  <a:srgbClr val="9BBB59"/>
                </a:solidFill>
              </a:rPr>
              <a:t>(CONTRUDE)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de-AT"/>
              <a:t>24.04.2025</a:t>
            </a:r>
          </a:p>
        </p:txBody>
      </p:sp>
      <p:pic>
        <p:nvPicPr>
          <p:cNvPr id="2" name="Grafik 1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9105BFC2-A95C-12DF-BE3C-A5E6F4E394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  <p:sp>
        <p:nvSpPr>
          <p:cNvPr id="10" name="Text Box 1030">
            <a:extLst>
              <a:ext uri="{FF2B5EF4-FFF2-40B4-BE49-F238E27FC236}">
                <a16:creationId xmlns:a16="http://schemas.microsoft.com/office/drawing/2014/main" id="{A5084817-B96A-F289-FEA3-6B7597577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11" name="Text Box 1030">
            <a:extLst>
              <a:ext uri="{FF2B5EF4-FFF2-40B4-BE49-F238E27FC236}">
                <a16:creationId xmlns:a16="http://schemas.microsoft.com/office/drawing/2014/main" id="{88076CAF-EF1B-E370-739C-CE87A956B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04947-E430-7809-3ECA-AA256312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C9717B-972B-1ECA-09AB-ED86FD25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Recherche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DD57A5-A2B9-36E4-C44F-E323FE03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1F22AE-F743-B045-0972-BD225FEF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6" name="Inhaltsplatzhalter 5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08994345-F89E-DF27-398A-5C706A323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47526"/>
            <a:ext cx="10972800" cy="2111080"/>
          </a:xfrm>
        </p:spPr>
      </p:pic>
    </p:spTree>
    <p:extLst>
      <p:ext uri="{BB962C8B-B14F-4D97-AF65-F5344CB8AC3E}">
        <p14:creationId xmlns:p14="http://schemas.microsoft.com/office/powerpoint/2010/main" val="2109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52E50-B9AB-CD71-7D58-3E7D336EB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B8EFC-C6B2-2711-C0AC-5B2504E8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Recherche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4FDE1D-6B92-E35E-CBB7-F01183FF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E5233C-D01C-9B87-E98E-9BA90171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Inhaltsplatzhalter 5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21568786-657A-6985-8DB8-1FE699DEC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0000"/>
          <a:stretch/>
        </p:blipFill>
        <p:spPr>
          <a:xfrm>
            <a:off x="667662" y="1464231"/>
            <a:ext cx="10212317" cy="3929538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ED70919-5B1A-DDEE-87ED-5DB3F61F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5"/>
          <a:stretch/>
        </p:blipFill>
        <p:spPr>
          <a:xfrm>
            <a:off x="667661" y="1464231"/>
            <a:ext cx="10220455" cy="3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7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F7FFC-5655-581A-F62A-A22394F9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Recherche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91C0BA-1B09-F628-3157-B33274DC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F5199-9C72-441D-F4DA-41C94E6A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7" name="Grafik 6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00024228-0EEC-C40B-01D3-1FD41BEF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18" r="54363" b="623"/>
          <a:stretch/>
        </p:blipFill>
        <p:spPr>
          <a:xfrm>
            <a:off x="6238601" y="0"/>
            <a:ext cx="6025140" cy="6210871"/>
          </a:xfrm>
          <a:prstGeom prst="rect">
            <a:avLst/>
          </a:prstGeom>
        </p:spPr>
      </p:pic>
      <p:pic>
        <p:nvPicPr>
          <p:cNvPr id="3" name="Grafik 2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6411C9EF-EB07-4BD1-F5F1-96DBC294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7" t="-150" r="12090" b="8683"/>
          <a:stretch/>
        </p:blipFill>
        <p:spPr>
          <a:xfrm>
            <a:off x="755978" y="1104194"/>
            <a:ext cx="4800012" cy="47811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3A487C-C159-DFCA-CC67-A34FC304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58" y="1120343"/>
            <a:ext cx="10169185" cy="48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8A6F47-C0A9-80A8-BDDF-FBD046A5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Sensorik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0AA85C-7230-B110-8AC2-BC978853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47A783-E28E-801A-3520-7FBD22A95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Inhaltsplatzhalter 6" descr="Ein Bild, das Elektrisches Bauelement, Elektronisches Bauteil, Elektronik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08A22F84-1F55-C405-7D9F-2ABA9865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660" y="1089259"/>
            <a:ext cx="7485851" cy="5063958"/>
          </a:xfrm>
        </p:spPr>
      </p:pic>
      <p:pic>
        <p:nvPicPr>
          <p:cNvPr id="6" name="Grafik 5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75D7066E-D955-3150-0039-BC1103E04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4" y="1086886"/>
            <a:ext cx="5450050" cy="5063958"/>
          </a:xfrm>
          <a:prstGeom prst="rect">
            <a:avLst/>
          </a:prstGeom>
        </p:spPr>
      </p:pic>
      <p:pic>
        <p:nvPicPr>
          <p:cNvPr id="8" name="Grafik 7" descr="Ein Bild, das Text, Rechteck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F3CBB98-6F28-B072-174C-2BE2374DB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67" y="1148300"/>
            <a:ext cx="7259963" cy="49309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B5BFF49-7F3E-0EAD-A85C-4997BB3F7F83}"/>
              </a:ext>
            </a:extLst>
          </p:cNvPr>
          <p:cNvSpPr txBox="1"/>
          <p:nvPr/>
        </p:nvSpPr>
        <p:spPr>
          <a:xfrm>
            <a:off x="520537" y="2517357"/>
            <a:ext cx="427044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800"/>
              <a:t>Konzeption des</a:t>
            </a:r>
          </a:p>
          <a:p>
            <a:r>
              <a:rPr lang="de-DE" sz="2800">
                <a:ea typeface="Calibri"/>
                <a:cs typeface="Calibri"/>
              </a:rPr>
              <a:t>Prototypen mit</a:t>
            </a:r>
          </a:p>
          <a:p>
            <a:r>
              <a:rPr lang="de-DE" sz="2800" err="1">
                <a:ea typeface="Calibri"/>
                <a:cs typeface="Calibri"/>
              </a:rPr>
              <a:t>Fritzing</a:t>
            </a:r>
            <a:r>
              <a:rPr lang="de-DE" sz="2800">
                <a:ea typeface="Calibri"/>
                <a:cs typeface="Calibri"/>
              </a:rPr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10FA95F-7C4D-660E-939B-776B0E44ABC8}"/>
              </a:ext>
            </a:extLst>
          </p:cNvPr>
          <p:cNvSpPr txBox="1"/>
          <p:nvPr/>
        </p:nvSpPr>
        <p:spPr>
          <a:xfrm>
            <a:off x="520535" y="2517358"/>
            <a:ext cx="427044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800"/>
              <a:t>Konstruktion des Prototypen auf einen Steckbrett.</a:t>
            </a:r>
            <a:endParaRPr lang="en-US" sz="280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D0ABC73-F3B4-C1B6-82D2-E29B642C25BD}"/>
              </a:ext>
            </a:extLst>
          </p:cNvPr>
          <p:cNvSpPr txBox="1"/>
          <p:nvPr/>
        </p:nvSpPr>
        <p:spPr>
          <a:xfrm>
            <a:off x="506423" y="2517357"/>
            <a:ext cx="427044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2800" dirty="0"/>
              <a:t>Löten des </a:t>
            </a:r>
            <a:r>
              <a:rPr lang="de-DE" sz="2800" dirty="0" err="1"/>
              <a:t>Protoypen</a:t>
            </a:r>
            <a:r>
              <a:rPr lang="de-DE" sz="2800" dirty="0"/>
              <a:t> auf eine Lochrasterplatine für einen kleineren Bau und bessere Grundkonstruktion.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  <p:bldP spid="14" grpId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3CB56-D0DF-4EB4-EC5D-5251B43B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Programmierung</a:t>
            </a:r>
            <a:endParaRPr lang="de-DE"/>
          </a:p>
        </p:txBody>
      </p:sp>
      <p:pic>
        <p:nvPicPr>
          <p:cNvPr id="6" name="Inhaltsplatzhalter 5" descr="Ein Bild, das Text, Screenshot, Software, Computersymbol enthält.&#10;&#10;KI-generierte Inhalte können fehlerhaft sein.">
            <a:extLst>
              <a:ext uri="{FF2B5EF4-FFF2-40B4-BE49-F238E27FC236}">
                <a16:creationId xmlns:a16="http://schemas.microsoft.com/office/drawing/2014/main" id="{5EAB70AB-152D-6A48-D9EB-14096DCF6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2843" y="1097367"/>
            <a:ext cx="6645725" cy="406801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7F1869-A8C1-BA7F-3C09-7B4945999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B22A94-907E-A9EB-D39E-B012379B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pic>
        <p:nvPicPr>
          <p:cNvPr id="7" name="Grafik 6" descr="Ein Bild, das Text, Schrift, Screenshot, Electric Blue (Farbe) enthält.&#10;&#10;KI-generierte Inhalte können fehlerhaft sein.">
            <a:extLst>
              <a:ext uri="{FF2B5EF4-FFF2-40B4-BE49-F238E27FC236}">
                <a16:creationId xmlns:a16="http://schemas.microsoft.com/office/drawing/2014/main" id="{1A6C2487-8718-60B9-DB9F-E31B19B8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68" y="5179844"/>
            <a:ext cx="6667500" cy="5810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FDCD41-0AF6-496E-77B4-983FDBB695D7}"/>
              </a:ext>
            </a:extLst>
          </p:cNvPr>
          <p:cNvSpPr txBox="1"/>
          <p:nvPr/>
        </p:nvSpPr>
        <p:spPr>
          <a:xfrm>
            <a:off x="483269" y="2438878"/>
            <a:ext cx="4396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Arduino IDE -&gt; </a:t>
            </a:r>
            <a:r>
              <a:rPr lang="de-DE" sz="2800" dirty="0" err="1"/>
              <a:t>PlatformIO</a:t>
            </a:r>
            <a:endParaRPr lang="de-DE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Bibliotheken</a:t>
            </a:r>
          </a:p>
        </p:txBody>
      </p:sp>
      <p:pic>
        <p:nvPicPr>
          <p:cNvPr id="10" name="Grafik 9" descr="../_images/sp_901.png">
            <a:extLst>
              <a:ext uri="{FF2B5EF4-FFF2-40B4-BE49-F238E27FC236}">
                <a16:creationId xmlns:a16="http://schemas.microsoft.com/office/drawing/2014/main" id="{70BE6410-A244-D361-C7F2-EE4397E0F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77" y="977974"/>
            <a:ext cx="6242754" cy="50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DFD0A-D36D-ACC8-D36E-EDA9AC056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0D565B-30BB-71C7-A535-F9F0DE2C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96B53-59D2-0BD0-9B19-8F2518C6C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654E3C-C2C3-566E-62C2-117E1E54897F}"/>
              </a:ext>
            </a:extLst>
          </p:cNvPr>
          <p:cNvSpPr txBox="1"/>
          <p:nvPr/>
        </p:nvSpPr>
        <p:spPr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Schrempf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845B7-7ED3-B255-4E30-13435858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es gelebt wird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C024CE-C767-86AB-AD63-C1D34C631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9839E2-35D9-BBAE-ACA9-3F68CFFF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16" name="Inhaltsplatzhalter 12">
            <a:hlinkClick r:id="rId2"/>
            <a:extLst>
              <a:ext uri="{FF2B5EF4-FFF2-40B4-BE49-F238E27FC236}">
                <a16:creationId xmlns:a16="http://schemas.microsoft.com/office/drawing/2014/main" id="{FA4D4C28-FA30-FC72-B1BC-8F0F7112F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6900" r="463"/>
          <a:stretch/>
        </p:blipFill>
        <p:spPr>
          <a:xfrm>
            <a:off x="617220" y="1304545"/>
            <a:ext cx="11574780" cy="46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67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49DA35-2781-03E1-F25E-DDC6B938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es gelebt wird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E596D1-9F7A-B0C2-C9C1-25D2B656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75EBF-81AA-FF8B-72CD-4D4A9329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6" name="Inhaltsplatzhalter 5">
            <a:hlinkClick r:id="rId2"/>
            <a:extLst>
              <a:ext uri="{FF2B5EF4-FFF2-40B4-BE49-F238E27FC236}">
                <a16:creationId xmlns:a16="http://schemas.microsoft.com/office/drawing/2014/main" id="{7E47CC65-0E74-331A-E0CB-CE620FA55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1968" y="1010178"/>
            <a:ext cx="6564760" cy="519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65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ED4FE-F453-1A0B-FC43-FFECBF7A5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noProof="0"/>
              <a:t>PM – Meilensteine</a:t>
            </a:r>
          </a:p>
        </p:txBody>
      </p:sp>
      <p:pic>
        <p:nvPicPr>
          <p:cNvPr id="9" name="Inhaltsplatzhalter 8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F233F7DD-54B2-FADC-2093-23C9441AB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8" y="1193679"/>
            <a:ext cx="10972800" cy="487771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D283AE-F295-A0F2-448E-3F74D751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E816ED-3A58-94DE-A458-2E334303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927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D8EF-8DAF-75A8-8CCD-B8CA09CA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PM – S</a:t>
            </a:r>
            <a:r>
              <a:rPr lang="de-DE"/>
              <a:t>DGs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78F3CC-65D7-AF33-5453-1F4DE896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C9F08A-73F6-12CF-178F-56CF9D20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  <p:pic>
        <p:nvPicPr>
          <p:cNvPr id="6" name="Picture 8" descr="A blue sign with white fish and waves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CD125B35-B061-EFF3-125C-4663C3B71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pic>
        <p:nvPicPr>
          <p:cNvPr id="7" name="Grafik 6" descr="Ein Bild, das Text, Schrift, Grafiken, Logo enthält.&#10;&#10;Automatisch generierte Beschreibung">
            <a:hlinkClick r:id="rId5"/>
            <a:extLst>
              <a:ext uri="{FF2B5EF4-FFF2-40B4-BE49-F238E27FC236}">
                <a16:creationId xmlns:a16="http://schemas.microsoft.com/office/drawing/2014/main" id="{BFFEC34F-C99A-31DA-B8C3-C460DC6826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8" name="Grafik 7" descr="Ein Bild, das Text, Design, Grafiken, Schrift enthält.&#10;&#10;Automatisch generierte Beschreibung">
            <a:hlinkClick r:id="rId7"/>
            <a:extLst>
              <a:ext uri="{FF2B5EF4-FFF2-40B4-BE49-F238E27FC236}">
                <a16:creationId xmlns:a16="http://schemas.microsoft.com/office/drawing/2014/main" id="{D607CA33-4C16-6B26-E936-B2A243C7E1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9" name="Grafik 8" descr="Ein Bild, das Text, Schrift, Logo, Grafiken enthält.&#10;&#10;Automatisch generierte Beschreibung">
            <a:hlinkClick r:id="rId9"/>
            <a:extLst>
              <a:ext uri="{FF2B5EF4-FFF2-40B4-BE49-F238E27FC236}">
                <a16:creationId xmlns:a16="http://schemas.microsoft.com/office/drawing/2014/main" id="{CFCA18A1-70CD-5304-FCF4-52AC2A6469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hlinkClick r:id="rId11"/>
            <a:extLst>
              <a:ext uri="{FF2B5EF4-FFF2-40B4-BE49-F238E27FC236}">
                <a16:creationId xmlns:a16="http://schemas.microsoft.com/office/drawing/2014/main" id="{99587999-879E-BD10-91C2-BD0E8017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31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417CB-DF6E-E3A5-3875-512C33CC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2CE70A-AB7F-9FB8-1238-36251B35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73C6D1-C9D7-B5C5-51BE-B5809B31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C359754-3DB4-8E09-668F-FC5835B6A37E}"/>
              </a:ext>
            </a:extLst>
          </p:cNvPr>
          <p:cNvSpPr txBox="1"/>
          <p:nvPr/>
        </p:nvSpPr>
        <p:spPr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Kampl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56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34E77-6CC8-0C7B-1278-B30D02EB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PM – Serverstruktur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5B48C0-4C73-B595-3773-BEA423F4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4E41D4-323E-085A-04E0-2B4FEFE9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2D06313-21D7-B3D0-8437-21D2FF06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1477" y="623958"/>
            <a:ext cx="10270380" cy="5777090"/>
          </a:xfrm>
        </p:spPr>
      </p:pic>
    </p:spTree>
    <p:extLst>
      <p:ext uri="{BB962C8B-B14F-4D97-AF65-F5344CB8AC3E}">
        <p14:creationId xmlns:p14="http://schemas.microsoft.com/office/powerpoint/2010/main" val="3354556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6A33BC9-6424-8333-96E8-C7E8837F74E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220568"/>
            <a:ext cx="12192000" cy="2416864"/>
          </a:xfrm>
          <a:prstGeom prst="rect">
            <a:avLst/>
          </a:prstGeom>
        </p:spPr>
      </p:pic>
      <p:pic>
        <p:nvPicPr>
          <p:cNvPr id="3" name="ship-horn-3">
            <a:hlinkClick r:id="" action="ppaction://media"/>
            <a:extLst>
              <a:ext uri="{FF2B5EF4-FFF2-40B4-BE49-F238E27FC236}">
                <a16:creationId xmlns:a16="http://schemas.microsoft.com/office/drawing/2014/main" id="{2E806C81-B31F-3802-9E24-8723CBC0BEB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476" y="10371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57D13955-3BE4-0631-6F62-68C80BFF97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606" t="21903" r="1"/>
          <a:stretch/>
        </p:blipFill>
        <p:spPr>
          <a:xfrm>
            <a:off x="-1" y="0"/>
            <a:ext cx="12192003" cy="621020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EBAFA5-31D2-A43A-2D69-4F30A04E1BB0}"/>
              </a:ext>
            </a:extLst>
          </p:cNvPr>
          <p:cNvSpPr txBox="1"/>
          <p:nvPr/>
        </p:nvSpPr>
        <p:spPr>
          <a:xfrm>
            <a:off x="4870338" y="4697970"/>
            <a:ext cx="245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Datenbanken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B7F06AD-4A85-4643-3EA2-73D7B05B82D0}"/>
              </a:ext>
            </a:extLst>
          </p:cNvPr>
          <p:cNvSpPr txBox="1"/>
          <p:nvPr/>
        </p:nvSpPr>
        <p:spPr>
          <a:xfrm>
            <a:off x="4266613" y="1315587"/>
            <a:ext cx="13325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700" b="1">
                <a:solidFill>
                  <a:schemeClr val="bg1"/>
                </a:solidFill>
              </a:rPr>
              <a:t>Grafana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E430D6F-0BB0-3285-06D1-818B910C073D}"/>
              </a:ext>
            </a:extLst>
          </p:cNvPr>
          <p:cNvSpPr txBox="1"/>
          <p:nvPr/>
        </p:nvSpPr>
        <p:spPr>
          <a:xfrm>
            <a:off x="10271650" y="3592572"/>
            <a:ext cx="1512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InfluxDB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E8EB274-CDE4-ED05-45AE-90A31003CF6E}"/>
              </a:ext>
            </a:extLst>
          </p:cNvPr>
          <p:cNvSpPr txBox="1"/>
          <p:nvPr/>
        </p:nvSpPr>
        <p:spPr>
          <a:xfrm>
            <a:off x="5635336" y="2903842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MySQL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2D9AA00-21D8-2D88-C951-438396530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9617"/>
          <a:stretch/>
        </p:blipFill>
        <p:spPr>
          <a:xfrm>
            <a:off x="6838444" y="836730"/>
            <a:ext cx="2822127" cy="313042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64C4E91-376A-9D71-E12A-422B8A1E5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7013" y="2277949"/>
            <a:ext cx="1251787" cy="125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369" t="12999" r="30542" b="-2628"/>
          <a:stretch/>
        </p:blipFill>
        <p:spPr>
          <a:xfrm>
            <a:off x="0" y="140765"/>
            <a:ext cx="12192000" cy="621558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23</a:t>
            </a:fld>
            <a:endParaRPr lang="de-AT">
              <a:solidFill>
                <a:schemeClr val="bg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1FC52FF-2F4E-CDEE-722F-CEF136DEA853}"/>
              </a:ext>
            </a:extLst>
          </p:cNvPr>
          <p:cNvSpPr txBox="1"/>
          <p:nvPr/>
        </p:nvSpPr>
        <p:spPr>
          <a:xfrm>
            <a:off x="5381909" y="4708492"/>
            <a:ext cx="142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CI / CD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AA30D8-C09C-6074-6945-762F39EA4768}"/>
              </a:ext>
            </a:extLst>
          </p:cNvPr>
          <p:cNvSpPr txBox="1"/>
          <p:nvPr/>
        </p:nvSpPr>
        <p:spPr>
          <a:xfrm>
            <a:off x="287249" y="2604164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Docker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B9D554-46BE-A81F-8F3E-A1AE3AD4194A}"/>
              </a:ext>
            </a:extLst>
          </p:cNvPr>
          <p:cNvSpPr txBox="1"/>
          <p:nvPr/>
        </p:nvSpPr>
        <p:spPr>
          <a:xfrm>
            <a:off x="10174630" y="3167390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GitHub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CC855B5-2AD1-9076-4133-31CBDEF09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876" r="2675"/>
          <a:stretch/>
        </p:blipFill>
        <p:spPr>
          <a:xfrm>
            <a:off x="2378074" y="1563370"/>
            <a:ext cx="2317751" cy="27445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E32713F-636D-C868-B362-47D6F7551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6371" y="1683101"/>
            <a:ext cx="2244991" cy="22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899" t="12999" r="61013" b="-2628"/>
          <a:stretch/>
        </p:blipFill>
        <p:spPr>
          <a:xfrm>
            <a:off x="0" y="168884"/>
            <a:ext cx="12191999" cy="62155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09E4CF0-7E47-7E58-54A8-CA28129FDEB2}"/>
              </a:ext>
            </a:extLst>
          </p:cNvPr>
          <p:cNvSpPr txBox="1"/>
          <p:nvPr/>
        </p:nvSpPr>
        <p:spPr>
          <a:xfrm>
            <a:off x="5459394" y="4698004"/>
            <a:ext cx="127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8686699-6EF5-4576-C79D-7AE4D8446B5F}"/>
              </a:ext>
            </a:extLst>
          </p:cNvPr>
          <p:cNvSpPr txBox="1"/>
          <p:nvPr/>
        </p:nvSpPr>
        <p:spPr>
          <a:xfrm>
            <a:off x="2187729" y="2627215"/>
            <a:ext cx="90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8229502-697E-E096-ACE2-8EF8929D9A40}"/>
              </a:ext>
            </a:extLst>
          </p:cNvPr>
          <p:cNvSpPr txBox="1"/>
          <p:nvPr/>
        </p:nvSpPr>
        <p:spPr>
          <a:xfrm>
            <a:off x="9320531" y="2154796"/>
            <a:ext cx="16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1091B3-15D3-0705-8634-8C0AA4D825F5}"/>
              </a:ext>
            </a:extLst>
          </p:cNvPr>
          <p:cNvSpPr txBox="1"/>
          <p:nvPr/>
        </p:nvSpPr>
        <p:spPr>
          <a:xfrm>
            <a:off x="9521304" y="3076229"/>
            <a:ext cx="132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Node.js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46F89C6-5C85-021A-F9E3-ABC5724C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8582" y="1799742"/>
            <a:ext cx="1929449" cy="217816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59902E9-CD37-13C7-4740-779015762F35}"/>
              </a:ext>
            </a:extLst>
          </p:cNvPr>
          <p:cNvSpPr txBox="1"/>
          <p:nvPr/>
        </p:nvSpPr>
        <p:spPr>
          <a:xfrm>
            <a:off x="799031" y="2627215"/>
            <a:ext cx="124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err="1">
                <a:solidFill>
                  <a:schemeClr val="bg1"/>
                </a:solidFill>
              </a:rPr>
              <a:t>Traefik</a:t>
            </a:r>
            <a:endParaRPr lang="de-AT" sz="2800" b="1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B36E630-A147-BC3A-1CF4-5F075B9FA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8204" y="2041448"/>
            <a:ext cx="1984896" cy="19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00F6D-DC30-BB35-5CD0-BAF5C0E5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Datenbanken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994D2-F083-3680-B02E-D09542927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MySQL</a:t>
            </a:r>
          </a:p>
          <a:p>
            <a:pPr lvl="1"/>
            <a:r>
              <a:rPr lang="de-AT"/>
              <a:t>Schiff</a:t>
            </a:r>
          </a:p>
          <a:p>
            <a:pPr lvl="1"/>
            <a:r>
              <a:rPr lang="de-AT"/>
              <a:t>Container</a:t>
            </a:r>
          </a:p>
          <a:p>
            <a:pPr lvl="1"/>
            <a:r>
              <a:rPr lang="de-AT"/>
              <a:t>Grenzwerte</a:t>
            </a:r>
          </a:p>
          <a:p>
            <a:pPr lvl="1"/>
            <a:r>
              <a:rPr lang="de-AT"/>
              <a:t>User</a:t>
            </a:r>
          </a:p>
          <a:p>
            <a:r>
              <a:rPr lang="de-AT"/>
              <a:t>InfluxDB</a:t>
            </a:r>
          </a:p>
          <a:p>
            <a:pPr lvl="1"/>
            <a:r>
              <a:rPr lang="de-AT"/>
              <a:t>Telegraf</a:t>
            </a:r>
          </a:p>
          <a:p>
            <a:pPr lvl="1"/>
            <a:r>
              <a:rPr lang="de-AT"/>
              <a:t>Sensoren</a:t>
            </a:r>
          </a:p>
          <a:p>
            <a:r>
              <a:rPr lang="de-AT"/>
              <a:t>Grafana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9F0AB6-B175-7DDE-CF3D-7757212F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D01695-6E33-AEA9-547B-A78322DE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11" name="Grafik 10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54623918-AF64-857E-06A7-67366A504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2997200" y="1370531"/>
            <a:ext cx="9194800" cy="44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3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2CAA36-ECF0-A237-5559-FF365F8A5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CI / CD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D0DAA-848F-2355-5C83-2BA27C49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GitHub</a:t>
            </a:r>
          </a:p>
          <a:p>
            <a:pPr lvl="1"/>
            <a:r>
              <a:rPr lang="de-AT"/>
              <a:t>Server Deploy</a:t>
            </a:r>
          </a:p>
          <a:p>
            <a:pPr lvl="1"/>
            <a:r>
              <a:rPr lang="de-AT"/>
              <a:t>Super-</a:t>
            </a:r>
            <a:r>
              <a:rPr lang="de-AT" err="1"/>
              <a:t>Linter</a:t>
            </a:r>
            <a:endParaRPr lang="de-AT"/>
          </a:p>
          <a:p>
            <a:pPr lvl="1"/>
            <a:r>
              <a:rPr lang="de-AT"/>
              <a:t>DA </a:t>
            </a:r>
            <a:r>
              <a:rPr lang="de-AT" err="1"/>
              <a:t>Build</a:t>
            </a:r>
            <a:endParaRPr lang="de-AT"/>
          </a:p>
          <a:p>
            <a:r>
              <a:rPr lang="de-AT"/>
              <a:t>Docker</a:t>
            </a:r>
          </a:p>
          <a:p>
            <a:pPr lvl="1"/>
            <a:r>
              <a:rPr lang="de-AT" err="1"/>
              <a:t>Compose</a:t>
            </a:r>
            <a:endParaRPr lang="de-AT"/>
          </a:p>
          <a:p>
            <a:r>
              <a:rPr lang="de-AT"/>
              <a:t>Raspberry Pi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1F4A72-1C0D-5CD1-2175-EC895FF72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C92EFC-19A8-4726-647B-8C104037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90A889FB-1989-990D-3633-B0D8AA21D60D}"/>
              </a:ext>
            </a:extLst>
          </p:cNvPr>
          <p:cNvGrpSpPr/>
          <p:nvPr/>
        </p:nvGrpSpPr>
        <p:grpSpPr>
          <a:xfrm>
            <a:off x="3629290" y="1225075"/>
            <a:ext cx="8028387" cy="4580186"/>
            <a:chOff x="3629290" y="1225075"/>
            <a:chExt cx="8028387" cy="4580186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B628A83-AFED-5B23-B692-FAFE26293761}"/>
                </a:ext>
              </a:extLst>
            </p:cNvPr>
            <p:cNvSpPr/>
            <p:nvPr/>
          </p:nvSpPr>
          <p:spPr>
            <a:xfrm>
              <a:off x="7821025" y="1225075"/>
              <a:ext cx="2087065" cy="12285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>
                  <a:solidFill>
                    <a:schemeClr val="tx1"/>
                  </a:solidFill>
                </a:rPr>
                <a:t>Entwicklung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78AC98D5-83A9-AF38-2371-4F3A1274D19A}"/>
                </a:ext>
              </a:extLst>
            </p:cNvPr>
            <p:cNvSpPr/>
            <p:nvPr/>
          </p:nvSpPr>
          <p:spPr>
            <a:xfrm>
              <a:off x="7821024" y="3023386"/>
              <a:ext cx="2087065" cy="12285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>
                  <a:solidFill>
                    <a:schemeClr val="tx1"/>
                  </a:solidFill>
                </a:rPr>
                <a:t>GitHub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065ABA05-C122-2372-F904-7459D6A4074D}"/>
                </a:ext>
              </a:extLst>
            </p:cNvPr>
            <p:cNvSpPr/>
            <p:nvPr/>
          </p:nvSpPr>
          <p:spPr>
            <a:xfrm>
              <a:off x="3629290" y="4576754"/>
              <a:ext cx="2087065" cy="12285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>
                  <a:solidFill>
                    <a:schemeClr val="tx1"/>
                  </a:solidFill>
                </a:rPr>
                <a:t>Services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3D2BF0B-CC2D-8066-87D2-FD6B3C351A70}"/>
                </a:ext>
              </a:extLst>
            </p:cNvPr>
            <p:cNvSpPr/>
            <p:nvPr/>
          </p:nvSpPr>
          <p:spPr>
            <a:xfrm>
              <a:off x="6648786" y="4576754"/>
              <a:ext cx="2087065" cy="12285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>
                  <a:solidFill>
                    <a:schemeClr val="tx1"/>
                  </a:solidFill>
                </a:rPr>
                <a:t>Server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C7F55011-4523-45BB-5601-2CAA49D2D4FC}"/>
                </a:ext>
              </a:extLst>
            </p:cNvPr>
            <p:cNvCxnSpPr>
              <a:stCxn id="6" idx="4"/>
              <a:endCxn id="7" idx="0"/>
            </p:cNvCxnSpPr>
            <p:nvPr/>
          </p:nvCxnSpPr>
          <p:spPr>
            <a:xfrm flipH="1">
              <a:off x="8864557" y="2453582"/>
              <a:ext cx="1" cy="569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3CE25F-8BA5-3DA9-5E1F-6D11D4800E16}"/>
                </a:ext>
              </a:extLst>
            </p:cNvPr>
            <p:cNvSpPr txBox="1"/>
            <p:nvPr/>
          </p:nvSpPr>
          <p:spPr>
            <a:xfrm>
              <a:off x="8292125" y="2553818"/>
              <a:ext cx="80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/>
                <a:t>Push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E7712EA-41A5-9097-1EC3-A1471CDDD39C}"/>
                </a:ext>
              </a:extLst>
            </p:cNvPr>
            <p:cNvSpPr txBox="1"/>
            <p:nvPr/>
          </p:nvSpPr>
          <p:spPr>
            <a:xfrm>
              <a:off x="9908089" y="4063403"/>
              <a:ext cx="1749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/>
                <a:t>Bauen &amp; Senden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483053-9511-0F60-0B78-E7EF97997055}"/>
                </a:ext>
              </a:extLst>
            </p:cNvPr>
            <p:cNvSpPr txBox="1"/>
            <p:nvPr/>
          </p:nvSpPr>
          <p:spPr>
            <a:xfrm>
              <a:off x="7095782" y="4071982"/>
              <a:ext cx="838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/>
                <a:t>Deploy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C2ECED5C-D436-B38A-0AE1-C6CB5DCF85DD}"/>
                </a:ext>
              </a:extLst>
            </p:cNvPr>
            <p:cNvSpPr/>
            <p:nvPr/>
          </p:nvSpPr>
          <p:spPr>
            <a:xfrm>
              <a:off x="9063090" y="4576754"/>
              <a:ext cx="2087065" cy="12285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>
                  <a:solidFill>
                    <a:schemeClr val="tx1"/>
                  </a:solidFill>
                </a:rPr>
                <a:t>Teams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5F3B22D-93E5-3A52-4C2D-EC859C473EDA}"/>
                </a:ext>
              </a:extLst>
            </p:cNvPr>
            <p:cNvSpPr txBox="1"/>
            <p:nvPr/>
          </p:nvSpPr>
          <p:spPr>
            <a:xfrm>
              <a:off x="5769374" y="5171216"/>
              <a:ext cx="879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/>
                <a:t>Update</a:t>
              </a:r>
            </a:p>
          </p:txBody>
        </p: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24DFAE0-3580-EE2F-515E-39B73E035DE4}"/>
                </a:ext>
              </a:extLst>
            </p:cNvPr>
            <p:cNvCxnSpPr>
              <a:stCxn id="9" idx="2"/>
              <a:endCxn id="8" idx="6"/>
            </p:cNvCxnSpPr>
            <p:nvPr/>
          </p:nvCxnSpPr>
          <p:spPr>
            <a:xfrm flipH="1">
              <a:off x="5716355" y="5191008"/>
              <a:ext cx="9324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8B7BA1E7-AC2F-DD40-C050-0BF84A235068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7692319" y="4071982"/>
              <a:ext cx="434349" cy="504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F8E8EA4C-6E6C-DCBB-8336-7084B48825AA}"/>
                </a:ext>
              </a:extLst>
            </p:cNvPr>
            <p:cNvCxnSpPr>
              <a:stCxn id="7" idx="5"/>
              <a:endCxn id="22" idx="0"/>
            </p:cNvCxnSpPr>
            <p:nvPr/>
          </p:nvCxnSpPr>
          <p:spPr>
            <a:xfrm>
              <a:off x="9602445" y="4071982"/>
              <a:ext cx="504178" cy="504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9275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2C96B6-CCDB-4D80-F4D1-EFF22753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F8ED0-B599-CB81-344E-95CE8FB9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err="1"/>
              <a:t>Traefik</a:t>
            </a:r>
            <a:endParaRPr lang="de-AT"/>
          </a:p>
          <a:p>
            <a:r>
              <a:rPr lang="de-AT"/>
              <a:t>MQTT</a:t>
            </a:r>
          </a:p>
          <a:p>
            <a:r>
              <a:rPr lang="de-AT"/>
              <a:t>JavaScript</a:t>
            </a:r>
          </a:p>
          <a:p>
            <a:pPr lvl="1"/>
            <a:r>
              <a:rPr lang="de-AT"/>
              <a:t>Authentifizierung</a:t>
            </a:r>
          </a:p>
          <a:p>
            <a:pPr lvl="1"/>
            <a:r>
              <a:rPr lang="de-AT"/>
              <a:t>Datenabfrage</a:t>
            </a:r>
          </a:p>
          <a:p>
            <a:pPr lvl="1"/>
            <a:r>
              <a:rPr lang="de-AT"/>
              <a:t>Web</a:t>
            </a:r>
          </a:p>
          <a:p>
            <a:r>
              <a:rPr lang="de-AT"/>
              <a:t>Umgebungsvariablen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CD746E-A074-1BFB-E38B-5E588C88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A5CE-A837-4928-4A7D-5B95B7ED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462454-D667-259E-55EA-8B9F9489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46" y="1068379"/>
            <a:ext cx="1754168" cy="50639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CA46056-47B0-53BF-F9F8-B5A27CD8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91" y="1046607"/>
            <a:ext cx="1974809" cy="50734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276C57A-3CA8-129B-CD3E-D5730EE8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214" y="1068379"/>
            <a:ext cx="2456856" cy="50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67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ED54-6BA7-7AD0-CF25-D233D110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75CB23-6987-043B-F44C-3B9929D9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9DDD22-D887-74A7-4B44-05247FE1D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28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055217-FECC-75B9-AA33-0BA86660717A}"/>
              </a:ext>
            </a:extLst>
          </p:cNvPr>
          <p:cNvSpPr txBox="1"/>
          <p:nvPr/>
        </p:nvSpPr>
        <p:spPr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Gekle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76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4322-B66E-8B59-2F7B-B3CA6C879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EF0729-EEE5-BA05-101D-AF6618B5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B91875-284C-CABB-81DF-C979111B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29</a:t>
            </a:fld>
            <a:endParaRPr lang="de-AT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7DECD37C-3DD1-85DB-EB27-D3ACB4F2A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391A01-26FA-D53D-BBEB-22073E0DF5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220568"/>
            <a:ext cx="12192000" cy="2416864"/>
          </a:xfrm>
          <a:prstGeom prst="rect">
            <a:avLst/>
          </a:prstGeom>
        </p:spPr>
      </p:pic>
      <p:pic>
        <p:nvPicPr>
          <p:cNvPr id="3" name="ship-horn-3">
            <a:hlinkClick r:id="" action="ppaction://media"/>
            <a:extLst>
              <a:ext uri="{FF2B5EF4-FFF2-40B4-BE49-F238E27FC236}">
                <a16:creationId xmlns:a16="http://schemas.microsoft.com/office/drawing/2014/main" id="{614C19D5-4A85-BEB6-DAD9-ED96190BF5F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476" y="10371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004AF-E37A-8BFF-8922-75867352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Problem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DF2380-1873-B5EF-AFF7-E1D358D2C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Calibri"/>
                <a:cs typeface="Calibri"/>
              </a:rPr>
              <a:t>Insgesamt werden 250 Millionen Container jährlich weltweit transportiert </a:t>
            </a:r>
            <a:r>
              <a:rPr lang="de-DE" sz="2000" u="sng" dirty="0">
                <a:ea typeface="Calibri"/>
                <a:cs typeface="Calibri"/>
                <a:hlinkClick r:id="rId2"/>
              </a:rPr>
              <a:t>[1]</a:t>
            </a:r>
            <a:endParaRPr lang="de-DE" sz="2000" dirty="0"/>
          </a:p>
          <a:p>
            <a:pPr lvl="1">
              <a:buFont typeface="Courier New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2.500.000 Container werden beschädigt </a:t>
            </a:r>
            <a:r>
              <a:rPr lang="de-DE" sz="2000" u="sng" dirty="0">
                <a:ea typeface="Calibri"/>
                <a:cs typeface="Calibri"/>
                <a:hlinkClick r:id="rId3"/>
              </a:rPr>
              <a:t>[2]</a:t>
            </a:r>
            <a:endParaRPr lang="de-DE" sz="2000" u="sng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 dirty="0">
                <a:cs typeface="Calibri"/>
              </a:rPr>
              <a:t>25% sind Temperaturgesteuert </a:t>
            </a:r>
            <a:r>
              <a:rPr lang="de-DE" sz="2000" u="sng" dirty="0">
                <a:ea typeface="Calibri"/>
                <a:cs typeface="Calibri"/>
                <a:hlinkClick r:id="rId4"/>
              </a:rPr>
              <a:t>[3]</a:t>
            </a:r>
            <a:endParaRPr lang="de-DE" sz="2000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 dirty="0">
                <a:ea typeface="Calibri"/>
                <a:cs typeface="Calibri"/>
              </a:rPr>
              <a:t>1566 gehen verloren </a:t>
            </a:r>
            <a:r>
              <a:rPr lang="de-DE" sz="2000" u="sng" dirty="0">
                <a:ea typeface="Calibri"/>
                <a:cs typeface="Calibri"/>
                <a:hlinkClick r:id="rId2"/>
              </a:rPr>
              <a:t>[1]</a:t>
            </a:r>
            <a:endParaRPr lang="de-DE" dirty="0">
              <a:ea typeface="Calibri"/>
              <a:cs typeface="Calibri"/>
            </a:endParaRPr>
          </a:p>
          <a:p>
            <a:endParaRPr lang="de-DE" dirty="0"/>
          </a:p>
          <a:p>
            <a:r>
              <a:rPr lang="de-DE" dirty="0">
                <a:ea typeface="Calibri"/>
                <a:cs typeface="Calibri"/>
              </a:rPr>
              <a:t>Wir wollen es Kunden ermöglichen durch kontinuierliches Monitoring auf besondere Zustände zu reagieren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E48D29-1955-5F2C-55F0-D03D9F5B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28C70F-BCD6-61F3-9F6E-C4320620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4535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DC40E-9FE2-0DE2-B49D-59E99AD4B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AFF99463-EA2A-B5F4-BA07-29113ABFAD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606" t="21903" r="1"/>
          <a:stretch/>
        </p:blipFill>
        <p:spPr>
          <a:xfrm>
            <a:off x="-1" y="0"/>
            <a:ext cx="12192003" cy="621020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FB4E07-B5B0-054D-29A2-7220079B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34DF85-A644-B206-C87E-46917C1A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30</a:t>
            </a:fld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8FE706A-3889-CB1E-CDA8-BE13B2FB4310}"/>
              </a:ext>
            </a:extLst>
          </p:cNvPr>
          <p:cNvSpPr txBox="1"/>
          <p:nvPr/>
        </p:nvSpPr>
        <p:spPr>
          <a:xfrm>
            <a:off x="4870337" y="4697970"/>
            <a:ext cx="3508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Containersimulator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9C9E63-C082-E3F6-4821-4FBFB15A4BA4}"/>
              </a:ext>
            </a:extLst>
          </p:cNvPr>
          <p:cNvSpPr txBox="1"/>
          <p:nvPr/>
        </p:nvSpPr>
        <p:spPr>
          <a:xfrm>
            <a:off x="7496831" y="1321339"/>
            <a:ext cx="1537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00" b="1">
                <a:solidFill>
                  <a:schemeClr val="bg1"/>
                </a:solidFill>
              </a:rPr>
              <a:t>S</a:t>
            </a:r>
            <a:r>
              <a:rPr lang="de-AT" sz="2700" b="1">
                <a:solidFill>
                  <a:schemeClr val="bg1"/>
                </a:solidFill>
              </a:rPr>
              <a:t>hip.java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FE939B-E3E4-6DAA-CFCD-9E6284BDB2A0}"/>
              </a:ext>
            </a:extLst>
          </p:cNvPr>
          <p:cNvSpPr txBox="1"/>
          <p:nvPr/>
        </p:nvSpPr>
        <p:spPr>
          <a:xfrm>
            <a:off x="9809922" y="3652207"/>
            <a:ext cx="229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Container.java</a:t>
            </a:r>
          </a:p>
        </p:txBody>
      </p:sp>
      <p:pic>
        <p:nvPicPr>
          <p:cNvPr id="6" name="Grafik 5" descr="Ein Bild, das Grafiken, Schrift, Text, Poster enthält.&#10;&#10;KI-generierte Inhalte können fehlerhaft sein.">
            <a:extLst>
              <a:ext uri="{FF2B5EF4-FFF2-40B4-BE49-F238E27FC236}">
                <a16:creationId xmlns:a16="http://schemas.microsoft.com/office/drawing/2014/main" id="{E0F90778-B535-665E-F170-079C60279E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170" y="861388"/>
            <a:ext cx="1722199" cy="29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4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DB4F4-9DAB-FA96-68A5-EA195C9F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9E4CF8-36AB-ED91-4577-CEE8CDDA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A6C87D-D1CC-B5F8-B074-B66A4858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31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782A7C-601B-944F-E25E-5602F727B3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369" t="12999" r="30542" b="-2628"/>
          <a:stretch/>
        </p:blipFill>
        <p:spPr>
          <a:xfrm>
            <a:off x="0" y="140765"/>
            <a:ext cx="12192000" cy="62155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9A8C308-EE1C-D87F-C067-4147AAF7B27F}"/>
              </a:ext>
            </a:extLst>
          </p:cNvPr>
          <p:cNvSpPr txBox="1"/>
          <p:nvPr/>
        </p:nvSpPr>
        <p:spPr>
          <a:xfrm>
            <a:off x="4492339" y="4708492"/>
            <a:ext cx="330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4CAFD9-C326-7889-69C0-4B95D393BD19}"/>
              </a:ext>
            </a:extLst>
          </p:cNvPr>
          <p:cNvSpPr txBox="1"/>
          <p:nvPr/>
        </p:nvSpPr>
        <p:spPr>
          <a:xfrm>
            <a:off x="2473858" y="1782395"/>
            <a:ext cx="1601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Adjazenz-Matrix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B5E95A-6817-304D-80F5-88A5929ED772}"/>
              </a:ext>
            </a:extLst>
          </p:cNvPr>
          <p:cNvSpPr txBox="1"/>
          <p:nvPr/>
        </p:nvSpPr>
        <p:spPr>
          <a:xfrm>
            <a:off x="7797801" y="1782395"/>
            <a:ext cx="1704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err="1">
                <a:solidFill>
                  <a:schemeClr val="bg1"/>
                </a:solidFill>
              </a:rPr>
              <a:t>Draggable</a:t>
            </a:r>
            <a:r>
              <a:rPr lang="de-DE" sz="2800" b="1">
                <a:solidFill>
                  <a:schemeClr val="bg1"/>
                </a:solidFill>
              </a:rPr>
              <a:t> Graph</a:t>
            </a:r>
            <a:endParaRPr lang="de-AT" sz="2800" b="1">
              <a:solidFill>
                <a:schemeClr val="bg1"/>
              </a:solidFill>
            </a:endParaRPr>
          </a:p>
        </p:txBody>
      </p:sp>
      <p:pic>
        <p:nvPicPr>
          <p:cNvPr id="7" name="Grafik 6" descr="Ein Bild, das Grafiken, Kreis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4EDA8D3D-B290-C20E-2E0A-EB2AE38D4B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50" y="2055905"/>
            <a:ext cx="1800181" cy="1708420"/>
          </a:xfrm>
          <a:prstGeom prst="rect">
            <a:avLst/>
          </a:prstGeom>
        </p:spPr>
      </p:pic>
      <p:pic>
        <p:nvPicPr>
          <p:cNvPr id="11" name="Grafik 10" descr="Ein Bild, das Screenshot, Grafiken, gelb, Rechteck enthält.&#10;&#10;KI-generierte Inhalte können fehlerhaft sein.">
            <a:extLst>
              <a:ext uri="{FF2B5EF4-FFF2-40B4-BE49-F238E27FC236}">
                <a16:creationId xmlns:a16="http://schemas.microsoft.com/office/drawing/2014/main" id="{86623333-EDE8-AADC-4FF0-3C1BFD9C43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4" y="1980806"/>
            <a:ext cx="1660841" cy="185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5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AFAF-B773-21D1-41A6-81D8E01F6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BC8281-D6D3-9C1C-8ACB-64E69FBF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2792D-5944-6C32-DE18-158D2A21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32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6449EC-0DE1-3C62-B742-B1BBA5D21A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899" t="12999" r="61013" b="-2628"/>
          <a:stretch/>
        </p:blipFill>
        <p:spPr>
          <a:xfrm>
            <a:off x="0" y="168884"/>
            <a:ext cx="12191999" cy="62155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1102F82-55F1-E1CE-4975-3226392C9427}"/>
              </a:ext>
            </a:extLst>
          </p:cNvPr>
          <p:cNvSpPr txBox="1"/>
          <p:nvPr/>
        </p:nvSpPr>
        <p:spPr>
          <a:xfrm>
            <a:off x="5459394" y="4698004"/>
            <a:ext cx="3187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Webanwendung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F7652-CB78-DC84-5D7E-9FD88CB1D1C0}"/>
              </a:ext>
            </a:extLst>
          </p:cNvPr>
          <p:cNvSpPr txBox="1"/>
          <p:nvPr/>
        </p:nvSpPr>
        <p:spPr>
          <a:xfrm>
            <a:off x="9153598" y="2210454"/>
            <a:ext cx="201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err="1">
                <a:solidFill>
                  <a:schemeClr val="bg1"/>
                </a:solidFill>
              </a:rPr>
              <a:t>TailwindCSS</a:t>
            </a:r>
            <a:endParaRPr lang="de-AT" sz="2800" b="1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21C6229-40C4-6020-6CD6-5780C6690F3C}"/>
              </a:ext>
            </a:extLst>
          </p:cNvPr>
          <p:cNvSpPr txBox="1"/>
          <p:nvPr/>
        </p:nvSpPr>
        <p:spPr>
          <a:xfrm>
            <a:off x="6917170" y="3519268"/>
            <a:ext cx="9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Vite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66BAD0E-9FFC-53F5-9425-72546721FEB1}"/>
              </a:ext>
            </a:extLst>
          </p:cNvPr>
          <p:cNvSpPr txBox="1"/>
          <p:nvPr/>
        </p:nvSpPr>
        <p:spPr>
          <a:xfrm>
            <a:off x="858665" y="2667808"/>
            <a:ext cx="124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React</a:t>
            </a:r>
          </a:p>
        </p:txBody>
      </p:sp>
      <p:pic>
        <p:nvPicPr>
          <p:cNvPr id="1028" name="Picture 4" descr="React.js - Wikipedia">
            <a:extLst>
              <a:ext uri="{FF2B5EF4-FFF2-40B4-BE49-F238E27FC236}">
                <a16:creationId xmlns:a16="http://schemas.microsoft.com/office/drawing/2014/main" id="{CE5FB5DE-70C6-140B-82A5-7D70BE84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46" y="2159996"/>
            <a:ext cx="2023332" cy="186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te (software) - Wikipedia">
            <a:extLst>
              <a:ext uri="{FF2B5EF4-FFF2-40B4-BE49-F238E27FC236}">
                <a16:creationId xmlns:a16="http://schemas.microsoft.com/office/drawing/2014/main" id="{5F85C568-32AA-FD0C-D8A8-4F99793A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124" y="1793689"/>
            <a:ext cx="1773173" cy="17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D9464-682A-23C5-CE6C-FA5AB0D0E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 Simulator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3309DA-D1CF-FE60-7DD9-C5CF74C14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0FD304-589F-8B5A-A859-ACE6314B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33</a:t>
            </a:fld>
            <a:endParaRPr lang="de-AT"/>
          </a:p>
        </p:txBody>
      </p:sp>
      <p:pic>
        <p:nvPicPr>
          <p:cNvPr id="1028" name="Picture 4" descr="Containership Size Class Panamax New Panamax ULCS">
            <a:extLst>
              <a:ext uri="{FF2B5EF4-FFF2-40B4-BE49-F238E27FC236}">
                <a16:creationId xmlns:a16="http://schemas.microsoft.com/office/drawing/2014/main" id="{7B86D397-FD3E-D2F7-928D-C9673E4A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" y="1280404"/>
            <a:ext cx="4414604" cy="470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Elektronik, Elektrisches Bauelement, Elektronisches Bauteil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C8E97352-85AB-C6EE-1F25-BE66482E4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33" y="2312879"/>
            <a:ext cx="4414605" cy="298582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EB9DF7-9E51-E4A2-27C6-814FEF5F4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871" y="177767"/>
            <a:ext cx="6662954" cy="66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8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1C97E-7856-4A42-F36E-917AD147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 Simulator - Aufbau</a:t>
            </a:r>
            <a:endParaRPr lang="de-AT"/>
          </a:p>
        </p:txBody>
      </p:sp>
      <p:pic>
        <p:nvPicPr>
          <p:cNvPr id="7" name="Inhaltsplatzhalter 6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771C4EF-52AA-F60A-75C4-277F2B6EA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99" y="1443375"/>
            <a:ext cx="8916002" cy="4273213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271FA4-9FDD-CA94-02F2-B4BF1A5C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6AF947-78A9-F9BE-98D8-6CD35676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34</a:t>
            </a:fld>
            <a:endParaRPr lang="de-AT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37415E9-00CE-D4F1-8B71-F80B2832C3F9}"/>
              </a:ext>
            </a:extLst>
          </p:cNvPr>
          <p:cNvSpPr/>
          <p:nvPr/>
        </p:nvSpPr>
        <p:spPr>
          <a:xfrm>
            <a:off x="1511031" y="1443375"/>
            <a:ext cx="4843347" cy="4273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AB085C-D372-505D-F56E-478AAEA2DA57}"/>
              </a:ext>
            </a:extLst>
          </p:cNvPr>
          <p:cNvSpPr/>
          <p:nvPr/>
        </p:nvSpPr>
        <p:spPr>
          <a:xfrm>
            <a:off x="6511066" y="2144402"/>
            <a:ext cx="4169903" cy="2871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07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F9637-0C99-7573-533B-6763F5ED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 Simulator – Erstellung des Containernetzes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524CEF-EB78-7984-E5F3-5244147D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5C4762-0F1E-D17D-CA1E-69DF68C3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35</a:t>
            </a:fld>
            <a:endParaRPr lang="de-AT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781EA4-5DAB-5517-571B-BAA9F7F027FD}"/>
              </a:ext>
            </a:extLst>
          </p:cNvPr>
          <p:cNvSpPr/>
          <p:nvPr/>
        </p:nvSpPr>
        <p:spPr>
          <a:xfrm>
            <a:off x="841248" y="2702052"/>
            <a:ext cx="2624328" cy="14538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Container0</a:t>
            </a:r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9B2245-C9CC-6A10-2F45-A0FE56E27696}"/>
              </a:ext>
            </a:extLst>
          </p:cNvPr>
          <p:cNvSpPr/>
          <p:nvPr/>
        </p:nvSpPr>
        <p:spPr>
          <a:xfrm>
            <a:off x="8011604" y="2702052"/>
            <a:ext cx="2624328" cy="14538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Container11</a:t>
            </a:r>
            <a:endParaRPr lang="de-AT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31398A4-D97E-4D38-96E2-DC825C68C006}"/>
              </a:ext>
            </a:extLst>
          </p:cNvPr>
          <p:cNvCxnSpPr/>
          <p:nvPr/>
        </p:nvCxnSpPr>
        <p:spPr>
          <a:xfrm>
            <a:off x="3694176" y="3429000"/>
            <a:ext cx="39593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1F27541-E1A2-A56D-DB5E-0122608E3623}"/>
              </a:ext>
            </a:extLst>
          </p:cNvPr>
          <p:cNvSpPr txBox="1"/>
          <p:nvPr/>
        </p:nvSpPr>
        <p:spPr>
          <a:xfrm>
            <a:off x="4870505" y="2816322"/>
            <a:ext cx="1743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/>
              <a:t>15 +- ?</a:t>
            </a:r>
            <a:endParaRPr lang="de-AT" sz="36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FB1322A-E7E5-527E-2147-0A800CD6DE69}"/>
              </a:ext>
            </a:extLst>
          </p:cNvPr>
          <p:cNvSpPr txBox="1"/>
          <p:nvPr/>
        </p:nvSpPr>
        <p:spPr>
          <a:xfrm>
            <a:off x="2898648" y="4562856"/>
            <a:ext cx="603504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if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cont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. </a:t>
            </a:r>
            <a:r>
              <a:rPr lang="de-AT" sz="1800" b="1" i="0" u="none" strike="noStrike" baseline="0" err="1">
                <a:solidFill>
                  <a:srgbClr val="43548A"/>
                </a:solidFill>
                <a:latin typeface="SFTT1095"/>
              </a:rPr>
              <a:t>getSignalMinimum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() &lt;=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signal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&amp;&amp;</a:t>
            </a:r>
          </a:p>
          <a:p>
            <a:pPr algn="l"/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	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checkContConList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origin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.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getName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() ,</a:t>
            </a:r>
          </a:p>
          <a:p>
            <a:pPr algn="l"/>
            <a:r>
              <a:rPr lang="de-AT">
                <a:solidFill>
                  <a:srgbClr val="43548A"/>
                </a:solidFill>
                <a:latin typeface="SFTT1095"/>
              </a:rPr>
              <a:t>	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cont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.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getName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())){</a:t>
            </a:r>
          </a:p>
          <a:p>
            <a:pPr algn="l"/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		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origin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.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addDestination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( </a:t>
            </a:r>
            <a:r>
              <a:rPr lang="de-AT" sz="1800" b="0" i="0" u="none" strike="noStrike" baseline="0" err="1">
                <a:solidFill>
                  <a:srgbClr val="43548A"/>
                </a:solidFill>
                <a:latin typeface="SFTT1095"/>
              </a:rPr>
              <a:t>cont</a:t>
            </a:r>
            <a:r>
              <a:rPr lang="de-AT" sz="1800" b="0" i="0" u="none" strike="noStrike" baseline="0">
                <a:solidFill>
                  <a:srgbClr val="43548A"/>
                </a:solidFill>
                <a:latin typeface="SFTT1095"/>
              </a:rPr>
              <a:t> </a:t>
            </a:r>
            <a:r>
              <a:rPr lang="de-AT" sz="1800" b="0" i="0" u="none" strike="noStrike" baseline="0">
                <a:solidFill>
                  <a:srgbClr val="000000"/>
                </a:solidFill>
                <a:latin typeface="SFTT1095"/>
              </a:rPr>
              <a:t>)};</a:t>
            </a:r>
            <a:endParaRPr lang="de-AT"/>
          </a:p>
        </p:txBody>
      </p:sp>
      <p:sp>
        <p:nvSpPr>
          <p:cNvPr id="21" name="Pfeil: gebogen 20">
            <a:extLst>
              <a:ext uri="{FF2B5EF4-FFF2-40B4-BE49-F238E27FC236}">
                <a16:creationId xmlns:a16="http://schemas.microsoft.com/office/drawing/2014/main" id="{6D700293-7320-B362-D9D6-2375804387CB}"/>
              </a:ext>
            </a:extLst>
          </p:cNvPr>
          <p:cNvSpPr/>
          <p:nvPr/>
        </p:nvSpPr>
        <p:spPr>
          <a:xfrm rot="10800000">
            <a:off x="9128760" y="4654296"/>
            <a:ext cx="737616" cy="731520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1D8FD42-73E1-4394-F17E-FB36C0CAA497}"/>
              </a:ext>
            </a:extLst>
          </p:cNvPr>
          <p:cNvSpPr txBox="1"/>
          <p:nvPr/>
        </p:nvSpPr>
        <p:spPr>
          <a:xfrm>
            <a:off x="1542337" y="2042575"/>
            <a:ext cx="181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rgbClr val="FF0000"/>
                </a:solidFill>
              </a:rPr>
              <a:t>Origin</a:t>
            </a:r>
            <a:endParaRPr lang="de-AT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21" grpId="0" animBg="1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8B94F-EB9D-7622-6AB2-54E00308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Container Simulator - </a:t>
            </a:r>
            <a:r>
              <a:rPr lang="de-DE" err="1"/>
              <a:t>Json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F58276-D8F4-F411-5030-84FDABB77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DB1DFB-8199-ACD3-EDF4-4BFAD640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36</a:t>
            </a:fld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FB057F-0C1C-EBEE-5115-EB6F999D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4" y="1885286"/>
            <a:ext cx="4053447" cy="38201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838432-B936-D928-81E1-17ABC78C7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248" y="1885286"/>
            <a:ext cx="4003073" cy="3820156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842D070-EF39-CBD7-57F3-6CBB70368F38}"/>
              </a:ext>
            </a:extLst>
          </p:cNvPr>
          <p:cNvSpPr txBox="1"/>
          <p:nvPr/>
        </p:nvSpPr>
        <p:spPr>
          <a:xfrm>
            <a:off x="1728216" y="1185141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parseAllContainersToJSON</a:t>
            </a:r>
            <a:r>
              <a:rPr lang="de-DE"/>
              <a:t>();</a:t>
            </a:r>
            <a:endParaRPr lang="de-AT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E57677A-727F-E227-A981-9C5F7E16C36A}"/>
              </a:ext>
            </a:extLst>
          </p:cNvPr>
          <p:cNvSpPr txBox="1"/>
          <p:nvPr/>
        </p:nvSpPr>
        <p:spPr>
          <a:xfrm>
            <a:off x="7012448" y="1215909"/>
            <a:ext cx="309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parseSpecificToJSON</a:t>
            </a:r>
            <a:r>
              <a:rPr lang="de-DE"/>
              <a:t>();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916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F522E-07C0-6CFC-A67E-02105BF4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Graphentheorie - </a:t>
            </a:r>
            <a:r>
              <a:rPr lang="de-DE" err="1"/>
              <a:t>Adjazenzmatrix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58F367-AB7A-7185-A3C7-00DCC22A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14B2DF-D5FD-14D5-180D-95D26367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37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E63D8F-B7B0-EE52-F856-27FC695EC85E}"/>
              </a:ext>
            </a:extLst>
          </p:cNvPr>
          <p:cNvSpPr txBox="1"/>
          <p:nvPr/>
        </p:nvSpPr>
        <p:spPr>
          <a:xfrm>
            <a:off x="1482056" y="2062876"/>
            <a:ext cx="3502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b="1">
                <a:solidFill>
                  <a:srgbClr val="00B050"/>
                </a:solidFill>
              </a:rPr>
              <a:t>c</a:t>
            </a:r>
            <a:r>
              <a:rPr lang="de-AT" sz="3600"/>
              <a:t>  </a:t>
            </a:r>
            <a:r>
              <a:rPr lang="de-AT" sz="3600" b="1"/>
              <a:t>0  1  2  3  </a:t>
            </a:r>
          </a:p>
          <a:p>
            <a:r>
              <a:rPr lang="de-AT" sz="3600" b="1"/>
              <a:t>0</a:t>
            </a:r>
            <a:r>
              <a:rPr lang="de-AT" sz="3600"/>
              <a:t>  0  1  1  0 </a:t>
            </a:r>
          </a:p>
          <a:p>
            <a:r>
              <a:rPr lang="de-AT" sz="3600" b="1"/>
              <a:t>1</a:t>
            </a:r>
            <a:r>
              <a:rPr lang="de-AT" sz="3600"/>
              <a:t>  1  0  1  0 </a:t>
            </a:r>
          </a:p>
          <a:p>
            <a:r>
              <a:rPr lang="de-AT" sz="3600" b="1"/>
              <a:t>2</a:t>
            </a:r>
            <a:r>
              <a:rPr lang="de-AT" sz="3600"/>
              <a:t>  1  1  0  1 </a:t>
            </a:r>
          </a:p>
          <a:p>
            <a:r>
              <a:rPr lang="de-AT" sz="3600" b="1"/>
              <a:t>3</a:t>
            </a:r>
            <a:r>
              <a:rPr lang="de-AT" sz="3600"/>
              <a:t>  0  0  1  0 </a:t>
            </a:r>
          </a:p>
          <a:p>
            <a:endParaRPr lang="de-AT"/>
          </a:p>
        </p:txBody>
      </p:sp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0DFECB1E-D834-3167-51E2-C7E59D9C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87" y="1356904"/>
            <a:ext cx="4415757" cy="4360502"/>
          </a:xfrm>
          <a:prstGeom prst="rect">
            <a:avLst/>
          </a:prstGeom>
        </p:spPr>
      </p:pic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A2F03315-6AF7-7514-BE99-61BD1992C53B}"/>
              </a:ext>
            </a:extLst>
          </p:cNvPr>
          <p:cNvSpPr/>
          <p:nvPr/>
        </p:nvSpPr>
        <p:spPr>
          <a:xfrm>
            <a:off x="4473965" y="3219723"/>
            <a:ext cx="1212783" cy="721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4600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E52DE-BC80-7E92-7648-085BD640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Graphentheorie – </a:t>
            </a:r>
            <a:r>
              <a:rPr lang="de-DE" err="1"/>
              <a:t>Draggable</a:t>
            </a:r>
            <a:r>
              <a:rPr lang="de-DE"/>
              <a:t> Graph (DG)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7AEB8C-81AC-1F42-AEA8-11ABF91B4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D3.js</a:t>
            </a:r>
          </a:p>
          <a:p>
            <a:pPr lvl="1"/>
            <a:r>
              <a:rPr lang="de-DE"/>
              <a:t>„Data Driven </a:t>
            </a:r>
            <a:r>
              <a:rPr lang="de-DE" err="1"/>
              <a:t>Documents</a:t>
            </a:r>
            <a:r>
              <a:rPr lang="de-DE"/>
              <a:t>“</a:t>
            </a:r>
          </a:p>
          <a:p>
            <a:pPr lvl="1"/>
            <a:r>
              <a:rPr lang="de-DE"/>
              <a:t>Open Source Library</a:t>
            </a:r>
          </a:p>
          <a:p>
            <a:pPr lvl="1"/>
            <a:r>
              <a:rPr lang="de-DE"/>
              <a:t>Datenvisualisierung</a:t>
            </a:r>
          </a:p>
          <a:p>
            <a:pPr lvl="1"/>
            <a:r>
              <a:rPr lang="de-DE"/>
              <a:t>seit 2011</a:t>
            </a:r>
          </a:p>
          <a:p>
            <a:r>
              <a:rPr lang="de-DE"/>
              <a:t>Im Kontext des Simulators</a:t>
            </a:r>
          </a:p>
          <a:p>
            <a:pPr lvl="1"/>
            <a:r>
              <a:rPr lang="de-DE"/>
              <a:t>Lädt Daten eines JSON</a:t>
            </a:r>
          </a:p>
          <a:p>
            <a:pPr lvl="1"/>
            <a:r>
              <a:rPr lang="de-DE"/>
              <a:t>Erstellt Links und Nodes</a:t>
            </a:r>
          </a:p>
          <a:p>
            <a:pPr lvl="1"/>
            <a:r>
              <a:rPr lang="de-DE"/>
              <a:t>Bindet Daten aus JSON</a:t>
            </a:r>
          </a:p>
          <a:p>
            <a:pPr lvl="1"/>
            <a:r>
              <a:rPr lang="de-DE"/>
              <a:t>Force-</a:t>
            </a:r>
            <a:r>
              <a:rPr lang="de-DE" err="1"/>
              <a:t>Directed</a:t>
            </a:r>
            <a:r>
              <a:rPr lang="de-DE"/>
              <a:t> Layout</a:t>
            </a:r>
          </a:p>
          <a:p>
            <a:pPr lvl="1"/>
            <a:r>
              <a:rPr lang="de-DE"/>
              <a:t>Ermöglicht User Interaktionen</a:t>
            </a:r>
          </a:p>
          <a:p>
            <a:pPr lvl="1"/>
            <a:endParaRPr lang="de-DE"/>
          </a:p>
          <a:p>
            <a:pPr lvl="1"/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23FD70-B5C7-C85E-166A-769DEBAD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ACE778-CC97-78FF-EAD0-5DEA2E47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38</a:t>
            </a:fld>
            <a:endParaRPr lang="de-AT"/>
          </a:p>
        </p:txBody>
      </p:sp>
      <p:pic>
        <p:nvPicPr>
          <p:cNvPr id="6" name="Grafik 5" descr="Ein Bild, das Grafiken, Kreis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20C7425E-3DFC-C966-A532-009D0C428C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9" y="1604263"/>
            <a:ext cx="1544156" cy="1465446"/>
          </a:xfrm>
          <a:prstGeom prst="rect">
            <a:avLst/>
          </a:prstGeom>
        </p:spPr>
      </p:pic>
      <p:pic>
        <p:nvPicPr>
          <p:cNvPr id="7" name="Grafik 6" descr="Ein Bild, das Screenshot, Grafiken, gelb, Rechteck enthält.&#10;&#10;KI-generierte Inhalte können fehlerhaft sein.">
            <a:extLst>
              <a:ext uri="{FF2B5EF4-FFF2-40B4-BE49-F238E27FC236}">
                <a16:creationId xmlns:a16="http://schemas.microsoft.com/office/drawing/2014/main" id="{E77E32F2-E37E-3F27-8FFF-1A6B0144C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261" y="2106520"/>
            <a:ext cx="1660841" cy="1858617"/>
          </a:xfrm>
          <a:prstGeom prst="rect">
            <a:avLst/>
          </a:prstGeom>
        </p:spPr>
      </p:pic>
      <p:pic>
        <p:nvPicPr>
          <p:cNvPr id="1026" name="Picture 2" descr="Json File Vector Art, Icons, and Graphics for Free Download">
            <a:extLst>
              <a:ext uri="{FF2B5EF4-FFF2-40B4-BE49-F238E27FC236}">
                <a16:creationId xmlns:a16="http://schemas.microsoft.com/office/drawing/2014/main" id="{F76CAA9D-CE58-6D9D-7E48-D2C9239F6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 t="16708" r="13359" b="14143"/>
          <a:stretch/>
        </p:blipFill>
        <p:spPr bwMode="auto">
          <a:xfrm>
            <a:off x="9298004" y="4178591"/>
            <a:ext cx="1579522" cy="162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DDDD1AE6-E111-6429-977D-3A516C9A38C8}"/>
              </a:ext>
            </a:extLst>
          </p:cNvPr>
          <p:cNvSpPr/>
          <p:nvPr/>
        </p:nvSpPr>
        <p:spPr>
          <a:xfrm rot="18645920">
            <a:off x="8301789" y="3148351"/>
            <a:ext cx="804672" cy="130293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7901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13326-C6D2-B3FE-0416-11552207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Graphentheorie/ Container Simulator - DG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744C57-D6B5-1DB3-AF27-D0464486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E2F5D6-A11F-E5F9-8034-D086B09A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39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51291F3-85EB-0B35-0F5C-448C09E8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08" y="1211516"/>
            <a:ext cx="4965191" cy="4738311"/>
          </a:xfrm>
          <a:prstGeom prst="rect">
            <a:avLst/>
          </a:prstGeom>
        </p:spPr>
      </p:pic>
      <p:pic>
        <p:nvPicPr>
          <p:cNvPr id="10" name="Grafik 9" descr="Ein Bild, das Kreis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4A003C49-47E6-D86B-6202-15D484784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99" y="1819275"/>
            <a:ext cx="4543425" cy="3219450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909BEAF9-8B8A-C066-2207-FF8A3A2A2E52}"/>
              </a:ext>
            </a:extLst>
          </p:cNvPr>
          <p:cNvSpPr/>
          <p:nvPr/>
        </p:nvSpPr>
        <p:spPr>
          <a:xfrm>
            <a:off x="4473965" y="3219723"/>
            <a:ext cx="1212783" cy="721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571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EE37D-48E9-A3C0-5303-7C4C72B0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Ziele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DA2D0-E159-4207-4B78-097BEEDD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Calibri"/>
                <a:cs typeface="Calibri"/>
              </a:rPr>
              <a:t>Verfolgung von Containern während des Überseetransports </a:t>
            </a:r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GPS-Tracking</a:t>
            </a:r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Erfassung von Umweltdaten für einen spezifischen Container</a:t>
            </a:r>
            <a:endParaRPr lang="de-DE"/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Temperatur</a:t>
            </a:r>
            <a:endParaRPr lang="de-DE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Luftfeuchtigkeit/-druck</a:t>
            </a:r>
            <a:endParaRPr lang="de-DE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Erschütterung</a:t>
            </a:r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Bereitstellung historischer Umweltdaten je Container</a:t>
            </a:r>
            <a:endParaRPr lang="de-DE"/>
          </a:p>
          <a:p>
            <a:r>
              <a:rPr lang="de-DE">
                <a:ea typeface="Calibri"/>
                <a:cs typeface="Calibri"/>
              </a:rPr>
              <a:t>Entwicklung von Hardwareprototypen für einen Proof-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-Concept</a:t>
            </a:r>
            <a:endParaRPr lang="de-DE"/>
          </a:p>
          <a:p>
            <a:r>
              <a:rPr lang="de-DE">
                <a:ea typeface="Calibri"/>
                <a:cs typeface="Calibri"/>
              </a:rPr>
              <a:t>Modernes Userinterface zur Abfrage und Visualisierung der erfassten Daten</a:t>
            </a:r>
            <a:endParaRPr lang="de-DE"/>
          </a:p>
          <a:p>
            <a:endParaRPr lang="de-DE">
              <a:ea typeface="Calibri"/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D1F5FD-933B-8C95-AB29-ECFF00C2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228E98-9C85-1D66-A00C-1EAE799C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1540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8E1B43-974A-E15C-5DE8-8917CE20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2E0964-69CF-1E0A-B43C-AA676717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React</a:t>
            </a:r>
            <a:endParaRPr lang="de-AT"/>
          </a:p>
          <a:p>
            <a:pPr lvl="1"/>
            <a:r>
              <a:rPr lang="de-AT"/>
              <a:t>Framework?</a:t>
            </a:r>
          </a:p>
          <a:p>
            <a:pPr lvl="1"/>
            <a:r>
              <a:rPr lang="de-AT"/>
              <a:t>SPA</a:t>
            </a:r>
          </a:p>
          <a:p>
            <a:pPr lvl="1"/>
            <a:r>
              <a:rPr lang="de-AT"/>
              <a:t>Funktionelle Komponente</a:t>
            </a:r>
          </a:p>
          <a:p>
            <a:r>
              <a:rPr lang="de-AT"/>
              <a:t>Aufbau der Webanwendung</a:t>
            </a:r>
          </a:p>
          <a:p>
            <a:pPr lvl="1"/>
            <a:r>
              <a:rPr lang="de-AT"/>
              <a:t>3 „Pages“</a:t>
            </a:r>
          </a:p>
          <a:p>
            <a:pPr lvl="2"/>
            <a:r>
              <a:rPr lang="de-AT"/>
              <a:t>Login</a:t>
            </a:r>
            <a:endParaRPr lang="de-DE"/>
          </a:p>
          <a:p>
            <a:pPr lvl="2"/>
            <a:r>
              <a:rPr lang="de-DE"/>
              <a:t>Main</a:t>
            </a:r>
          </a:p>
          <a:p>
            <a:pPr lvl="2"/>
            <a:r>
              <a:rPr lang="de-DE"/>
              <a:t>Detail</a:t>
            </a:r>
          </a:p>
          <a:p>
            <a:pPr lvl="1"/>
            <a:r>
              <a:rPr lang="de-DE"/>
              <a:t>Zahlreiche Komponente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B5F67C-58D0-B1A7-82A0-4407C0E3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C15423-27BD-5756-A522-A294E83C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40</a:t>
            </a:fld>
            <a:endParaRPr lang="de-AT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967EEDF-D099-6DBA-61CA-4ACA08893526}"/>
              </a:ext>
            </a:extLst>
          </p:cNvPr>
          <p:cNvGrpSpPr/>
          <p:nvPr/>
        </p:nvGrpSpPr>
        <p:grpSpPr>
          <a:xfrm>
            <a:off x="7858760" y="2167437"/>
            <a:ext cx="2558180" cy="2844029"/>
            <a:chOff x="7721600" y="2127504"/>
            <a:chExt cx="2558180" cy="2844029"/>
          </a:xfrm>
        </p:grpSpPr>
        <p:pic>
          <p:nvPicPr>
            <p:cNvPr id="2050" name="Picture 2" descr="Free Html File Icon - Free Download Files &amp; Folders Icons | IconScout">
              <a:extLst>
                <a:ext uri="{FF2B5EF4-FFF2-40B4-BE49-F238E27FC236}">
                  <a16:creationId xmlns:a16="http://schemas.microsoft.com/office/drawing/2014/main" id="{D5343A12-C7A7-CA3C-DED1-F3CA3AD40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1600" y="212750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2238908-95A2-1DC2-1172-CBB317FAE95B}"/>
                </a:ext>
              </a:extLst>
            </p:cNvPr>
            <p:cNvSpPr txBox="1"/>
            <p:nvPr/>
          </p:nvSpPr>
          <p:spPr>
            <a:xfrm>
              <a:off x="8074526" y="4448313"/>
              <a:ext cx="2205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index.html</a:t>
              </a:r>
              <a:endParaRPr lang="de-AT" sz="28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408B953-ED64-B5DD-54C8-6F6C6EDDD5D9}"/>
              </a:ext>
            </a:extLst>
          </p:cNvPr>
          <p:cNvCxnSpPr/>
          <p:nvPr/>
        </p:nvCxnSpPr>
        <p:spPr>
          <a:xfrm>
            <a:off x="7059168" y="2642607"/>
            <a:ext cx="731520" cy="612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D9BF510-D11E-5728-701F-148FCD206E48}"/>
              </a:ext>
            </a:extLst>
          </p:cNvPr>
          <p:cNvCxnSpPr/>
          <p:nvPr/>
        </p:nvCxnSpPr>
        <p:spPr>
          <a:xfrm flipV="1">
            <a:off x="7424928" y="4343400"/>
            <a:ext cx="585216" cy="475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69CEFAAD-B507-5709-22EE-4AEBAE4E28FA}"/>
              </a:ext>
            </a:extLst>
          </p:cNvPr>
          <p:cNvCxnSpPr/>
          <p:nvPr/>
        </p:nvCxnSpPr>
        <p:spPr>
          <a:xfrm flipH="1">
            <a:off x="10160000" y="2642607"/>
            <a:ext cx="640524" cy="4389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AF91A991-75BD-862B-9D60-4130AE9C1B57}"/>
              </a:ext>
            </a:extLst>
          </p:cNvPr>
          <p:cNvGrpSpPr/>
          <p:nvPr/>
        </p:nvGrpSpPr>
        <p:grpSpPr>
          <a:xfrm>
            <a:off x="5721096" y="1185663"/>
            <a:ext cx="1456944" cy="1763272"/>
            <a:chOff x="5721096" y="1185663"/>
            <a:chExt cx="1456944" cy="1763272"/>
          </a:xfrm>
        </p:grpSpPr>
        <p:pic>
          <p:nvPicPr>
            <p:cNvPr id="2052" name="Picture 4" descr="JSX File - What is a .jsx file and how do I open it?">
              <a:extLst>
                <a:ext uri="{FF2B5EF4-FFF2-40B4-BE49-F238E27FC236}">
                  <a16:creationId xmlns:a16="http://schemas.microsoft.com/office/drawing/2014/main" id="{B0177CD1-7E57-17FB-8307-26BC9993E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96" y="1185663"/>
              <a:ext cx="1456944" cy="145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A0415F8-322B-E28A-F731-3AB8B3CEF9BC}"/>
                </a:ext>
              </a:extLst>
            </p:cNvPr>
            <p:cNvSpPr txBox="1"/>
            <p:nvPr/>
          </p:nvSpPr>
          <p:spPr>
            <a:xfrm>
              <a:off x="5721096" y="2579603"/>
              <a:ext cx="145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MainPage.jsx</a:t>
              </a:r>
              <a:endParaRPr lang="de-A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288AAA28-2DCB-917D-699C-F068848A7BEE}"/>
              </a:ext>
            </a:extLst>
          </p:cNvPr>
          <p:cNvGrpSpPr/>
          <p:nvPr/>
        </p:nvGrpSpPr>
        <p:grpSpPr>
          <a:xfrm>
            <a:off x="6061456" y="4116660"/>
            <a:ext cx="1456944" cy="1765214"/>
            <a:chOff x="6061456" y="4116660"/>
            <a:chExt cx="1456944" cy="1765214"/>
          </a:xfrm>
        </p:grpSpPr>
        <p:pic>
          <p:nvPicPr>
            <p:cNvPr id="9" name="Picture 4" descr="JSX File - What is a .jsx file and how do I open it?">
              <a:extLst>
                <a:ext uri="{FF2B5EF4-FFF2-40B4-BE49-F238E27FC236}">
                  <a16:creationId xmlns:a16="http://schemas.microsoft.com/office/drawing/2014/main" id="{F8F9AE57-EC8B-1B56-9310-DCF785A1A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456" y="4116660"/>
              <a:ext cx="1456944" cy="145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8EA386F-4883-89D6-4800-A9EB130727DE}"/>
                </a:ext>
              </a:extLst>
            </p:cNvPr>
            <p:cNvSpPr txBox="1"/>
            <p:nvPr/>
          </p:nvSpPr>
          <p:spPr>
            <a:xfrm>
              <a:off x="6061456" y="5512542"/>
              <a:ext cx="145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LoginPage.jsx</a:t>
              </a:r>
              <a:endParaRPr lang="de-A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5BD0AAE-3867-F875-7C64-5AED09DB386C}"/>
              </a:ext>
            </a:extLst>
          </p:cNvPr>
          <p:cNvGrpSpPr/>
          <p:nvPr/>
        </p:nvGrpSpPr>
        <p:grpSpPr>
          <a:xfrm>
            <a:off x="10637520" y="1504905"/>
            <a:ext cx="1566672" cy="1785629"/>
            <a:chOff x="10637520" y="1504905"/>
            <a:chExt cx="1566672" cy="1785629"/>
          </a:xfrm>
        </p:grpSpPr>
        <p:pic>
          <p:nvPicPr>
            <p:cNvPr id="10" name="Picture 4" descr="JSX File - What is a .jsx file and how do I open it?">
              <a:extLst>
                <a:ext uri="{FF2B5EF4-FFF2-40B4-BE49-F238E27FC236}">
                  <a16:creationId xmlns:a16="http://schemas.microsoft.com/office/drawing/2014/main" id="{BCD15DF5-32B8-25D3-B561-2F789F359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410" y="1504905"/>
              <a:ext cx="1456944" cy="145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88FB53A-3A28-802A-E81C-607C8AB8BD60}"/>
                </a:ext>
              </a:extLst>
            </p:cNvPr>
            <p:cNvSpPr txBox="1"/>
            <p:nvPr/>
          </p:nvSpPr>
          <p:spPr>
            <a:xfrm>
              <a:off x="10637520" y="2921202"/>
              <a:ext cx="1566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DetailPage.jsx</a:t>
              </a:r>
              <a:endParaRPr lang="de-AT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0" name="Picture 4" descr="JSX File - What is a .jsx file and how do I open it?">
            <a:extLst>
              <a:ext uri="{FF2B5EF4-FFF2-40B4-BE49-F238E27FC236}">
                <a16:creationId xmlns:a16="http://schemas.microsoft.com/office/drawing/2014/main" id="{DA28AE88-0AA4-BAE1-7574-59C283B85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692" y="1100455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JSX File - What is a .jsx file and how do I open it?">
            <a:extLst>
              <a:ext uri="{FF2B5EF4-FFF2-40B4-BE49-F238E27FC236}">
                <a16:creationId xmlns:a16="http://schemas.microsoft.com/office/drawing/2014/main" id="{8EFE76C4-2566-3C24-3A3E-31F3A978C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075" y="83273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JSX File - What is a .jsx file and how do I open it?">
            <a:extLst>
              <a:ext uri="{FF2B5EF4-FFF2-40B4-BE49-F238E27FC236}">
                <a16:creationId xmlns:a16="http://schemas.microsoft.com/office/drawing/2014/main" id="{761DEEFF-A465-FF98-2A5A-BAA0BC6D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43" y="1197924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JSX File - What is a .jsx file and how do I open it?">
            <a:extLst>
              <a:ext uri="{FF2B5EF4-FFF2-40B4-BE49-F238E27FC236}">
                <a16:creationId xmlns:a16="http://schemas.microsoft.com/office/drawing/2014/main" id="{24E5DE9F-B256-A324-2085-41BADCD24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16" y="3938950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JSX File - What is a .jsx file and how do I open it?">
            <a:extLst>
              <a:ext uri="{FF2B5EF4-FFF2-40B4-BE49-F238E27FC236}">
                <a16:creationId xmlns:a16="http://schemas.microsoft.com/office/drawing/2014/main" id="{5E92F9B6-76F9-FF0E-42F9-6F851E88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20" y="5267887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JSX File - What is a .jsx file and how do I open it?">
            <a:extLst>
              <a:ext uri="{FF2B5EF4-FFF2-40B4-BE49-F238E27FC236}">
                <a16:creationId xmlns:a16="http://schemas.microsoft.com/office/drawing/2014/main" id="{DAE98F68-4186-C8A2-F9A6-196E8CFC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920" y="5297870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JSX File - What is a .jsx file and how do I open it?">
            <a:extLst>
              <a:ext uri="{FF2B5EF4-FFF2-40B4-BE49-F238E27FC236}">
                <a16:creationId xmlns:a16="http://schemas.microsoft.com/office/drawing/2014/main" id="{AFF2BF70-3DFB-5D01-C5BC-F469D8D0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46" y="1243444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JSX File - What is a .jsx file and how do I open it?">
            <a:extLst>
              <a:ext uri="{FF2B5EF4-FFF2-40B4-BE49-F238E27FC236}">
                <a16:creationId xmlns:a16="http://schemas.microsoft.com/office/drawing/2014/main" id="{08F8B352-0C31-48E3-8709-90076055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406" y="123499"/>
            <a:ext cx="808899" cy="80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7EFA040-D1FD-80ED-9EBD-345CA1EE854F}"/>
              </a:ext>
            </a:extLst>
          </p:cNvPr>
          <p:cNvCxnSpPr/>
          <p:nvPr/>
        </p:nvCxnSpPr>
        <p:spPr>
          <a:xfrm>
            <a:off x="5527591" y="1647893"/>
            <a:ext cx="193505" cy="12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3A6C6DE-E118-57C0-43F5-45BAFD53D0A7}"/>
              </a:ext>
            </a:extLst>
          </p:cNvPr>
          <p:cNvCxnSpPr>
            <a:stCxn id="21" idx="2"/>
            <a:endCxn id="2052" idx="0"/>
          </p:cNvCxnSpPr>
          <p:nvPr/>
        </p:nvCxnSpPr>
        <p:spPr>
          <a:xfrm>
            <a:off x="6410525" y="892172"/>
            <a:ext cx="39043" cy="29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6DD20B-661D-F282-F42E-9265A2D86886}"/>
              </a:ext>
            </a:extLst>
          </p:cNvPr>
          <p:cNvCxnSpPr>
            <a:stCxn id="22" idx="1"/>
          </p:cNvCxnSpPr>
          <p:nvPr/>
        </p:nvCxnSpPr>
        <p:spPr>
          <a:xfrm flipH="1">
            <a:off x="7178040" y="1602374"/>
            <a:ext cx="261903" cy="171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E2C987A-2648-D0E3-BEF2-81C91A667C24}"/>
              </a:ext>
            </a:extLst>
          </p:cNvPr>
          <p:cNvCxnSpPr>
            <a:stCxn id="23" idx="3"/>
          </p:cNvCxnSpPr>
          <p:nvPr/>
        </p:nvCxnSpPr>
        <p:spPr>
          <a:xfrm>
            <a:off x="5585115" y="4343400"/>
            <a:ext cx="510885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28101F1-4C39-45DF-99F4-9F84B28C9337}"/>
              </a:ext>
            </a:extLst>
          </p:cNvPr>
          <p:cNvCxnSpPr/>
          <p:nvPr/>
        </p:nvCxnSpPr>
        <p:spPr>
          <a:xfrm flipV="1">
            <a:off x="5721096" y="5333500"/>
            <a:ext cx="374904" cy="17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DCD20A8-42AA-A7B7-45F6-146FB9ED69D8}"/>
              </a:ext>
            </a:extLst>
          </p:cNvPr>
          <p:cNvCxnSpPr/>
          <p:nvPr/>
        </p:nvCxnSpPr>
        <p:spPr>
          <a:xfrm flipH="1" flipV="1">
            <a:off x="7439943" y="5264134"/>
            <a:ext cx="423897" cy="17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ED91038B-57AE-AA52-BE8F-99C1B12EA904}"/>
              </a:ext>
            </a:extLst>
          </p:cNvPr>
          <p:cNvCxnSpPr/>
          <p:nvPr/>
        </p:nvCxnSpPr>
        <p:spPr>
          <a:xfrm>
            <a:off x="10416940" y="1887547"/>
            <a:ext cx="383584" cy="20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ABD4FD8-DCB1-620D-04ED-4AF445BB69EA}"/>
              </a:ext>
            </a:extLst>
          </p:cNvPr>
          <p:cNvCxnSpPr>
            <a:stCxn id="27" idx="2"/>
            <a:endCxn id="10" idx="0"/>
          </p:cNvCxnSpPr>
          <p:nvPr/>
        </p:nvCxnSpPr>
        <p:spPr>
          <a:xfrm>
            <a:off x="11420856" y="932398"/>
            <a:ext cx="31026" cy="57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9E65D-FD72-0901-54F9-6625E315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- Vite &amp; </a:t>
            </a:r>
            <a:r>
              <a:rPr lang="de-DE" err="1"/>
              <a:t>TailwindCSS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50CB6A-3E8C-A1BD-1B08-B0B318E57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Vite</a:t>
            </a:r>
          </a:p>
          <a:p>
            <a:pPr lvl="1"/>
            <a:r>
              <a:rPr lang="de-DE" err="1"/>
              <a:t>Build</a:t>
            </a:r>
            <a:r>
              <a:rPr lang="de-DE"/>
              <a:t> Tool</a:t>
            </a:r>
          </a:p>
          <a:p>
            <a:pPr lvl="1"/>
            <a:r>
              <a:rPr lang="de-DE"/>
              <a:t>überführt Code</a:t>
            </a:r>
          </a:p>
          <a:p>
            <a:pPr lvl="1"/>
            <a:r>
              <a:rPr lang="de-DE"/>
              <a:t>verbessert Performance</a:t>
            </a:r>
          </a:p>
          <a:p>
            <a:r>
              <a:rPr lang="de-DE" err="1"/>
              <a:t>TailwindCSS</a:t>
            </a:r>
            <a:endParaRPr lang="de-DE"/>
          </a:p>
          <a:p>
            <a:pPr lvl="1"/>
            <a:r>
              <a:rPr lang="de-DE"/>
              <a:t>CSS-Framework</a:t>
            </a:r>
          </a:p>
          <a:p>
            <a:pPr lvl="1"/>
            <a:r>
              <a:rPr lang="de-DE"/>
              <a:t>scannt Dateien</a:t>
            </a:r>
          </a:p>
          <a:p>
            <a:pPr lvl="1"/>
            <a:r>
              <a:rPr lang="de-DE"/>
              <a:t>nutzt „Bezeichner“</a:t>
            </a:r>
          </a:p>
          <a:p>
            <a:pPr lvl="1"/>
            <a:r>
              <a:rPr lang="de-DE"/>
              <a:t>mit Events verknüpfbar</a:t>
            </a:r>
          </a:p>
          <a:p>
            <a:pPr lvl="1"/>
            <a:r>
              <a:rPr lang="de-DE"/>
              <a:t>Keine externen CSS notwendig</a:t>
            </a:r>
          </a:p>
          <a:p>
            <a:pPr lvl="1"/>
            <a:endParaRPr lang="de-DE"/>
          </a:p>
          <a:p>
            <a:pPr lvl="1"/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77D749-2332-082B-4DA7-81E6D8E3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BEF7DE-9D12-F480-6AF3-EFD595CE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41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172AA1-B93C-381E-0A24-6DB76404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94" y="1538969"/>
            <a:ext cx="5388130" cy="4100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D32494-024C-E319-DD90-FB361FD9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394" y="1972351"/>
            <a:ext cx="5722631" cy="32341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CD61533-4799-10AF-D768-6A6DAA33A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2739"/>
            <a:ext cx="12192000" cy="45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6522C-FDD5-4791-4FC2-DAB7A487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– Routing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E415E-30BE-2FE9-C9BA-B9EA0A9D8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React Router DOM</a:t>
            </a:r>
          </a:p>
          <a:p>
            <a:r>
              <a:rPr lang="de-DE" err="1"/>
              <a:t>mapped</a:t>
            </a:r>
            <a:r>
              <a:rPr lang="de-DE"/>
              <a:t> URLs zu Komponenten</a:t>
            </a:r>
          </a:p>
          <a:p>
            <a:r>
              <a:rPr lang="de-DE"/>
              <a:t>Navigation ohne </a:t>
            </a:r>
            <a:r>
              <a:rPr lang="de-DE" err="1"/>
              <a:t>refreshen</a:t>
            </a:r>
            <a:r>
              <a:rPr lang="de-DE"/>
              <a:t> der Seite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4E6274-2129-0CF6-ADEC-03B51DD2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B24C8A-D57C-36E7-6584-3CA94531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42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3B5E18-7332-FA4C-ABD7-F5E3DA28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3" y="1138907"/>
            <a:ext cx="8439744" cy="45496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AF37EF7-F9C3-EE39-AEE7-BD7737A952BD}"/>
              </a:ext>
            </a:extLst>
          </p:cNvPr>
          <p:cNvSpPr txBox="1"/>
          <p:nvPr/>
        </p:nvSpPr>
        <p:spPr>
          <a:xfrm>
            <a:off x="9249878" y="1742173"/>
            <a:ext cx="2332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App.jsx</a:t>
            </a:r>
            <a:endParaRPr lang="de-AT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Pfeil: gebogen 8">
            <a:extLst>
              <a:ext uri="{FF2B5EF4-FFF2-40B4-BE49-F238E27FC236}">
                <a16:creationId xmlns:a16="http://schemas.microsoft.com/office/drawing/2014/main" id="{8A7E376B-BC13-5541-47C4-0CEB1EDA3297}"/>
              </a:ext>
            </a:extLst>
          </p:cNvPr>
          <p:cNvSpPr/>
          <p:nvPr/>
        </p:nvSpPr>
        <p:spPr>
          <a:xfrm flipH="1" flipV="1">
            <a:off x="9566506" y="2511614"/>
            <a:ext cx="803110" cy="94183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37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7B3B5-E1C6-00C0-F2E7-F7541511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– Axios &amp; Axios Instanz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4B4C3-84F7-869A-1518-3FA01A755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Axios</a:t>
            </a:r>
          </a:p>
          <a:p>
            <a:pPr lvl="1"/>
            <a:r>
              <a:rPr lang="de-DE"/>
              <a:t>JS Library</a:t>
            </a:r>
          </a:p>
          <a:p>
            <a:pPr lvl="1"/>
            <a:r>
              <a:rPr lang="de-DE"/>
              <a:t>HTTP </a:t>
            </a:r>
            <a:r>
              <a:rPr lang="de-DE" err="1"/>
              <a:t>Requests</a:t>
            </a:r>
            <a:r>
              <a:rPr lang="de-DE"/>
              <a:t> &amp; Response </a:t>
            </a:r>
            <a:r>
              <a:rPr lang="de-DE" err="1"/>
              <a:t>handling</a:t>
            </a:r>
            <a:endParaRPr lang="de-DE"/>
          </a:p>
          <a:p>
            <a:pPr lvl="1"/>
            <a:r>
              <a:rPr lang="de-DE"/>
              <a:t>Simplifiziert REST-Abfragen</a:t>
            </a:r>
          </a:p>
          <a:p>
            <a:r>
              <a:rPr lang="de-DE"/>
              <a:t>Instanz</a:t>
            </a:r>
          </a:p>
          <a:p>
            <a:pPr lvl="1"/>
            <a:r>
              <a:rPr lang="de-DE"/>
              <a:t>Base URL</a:t>
            </a:r>
          </a:p>
          <a:p>
            <a:pPr lvl="1"/>
            <a:r>
              <a:rPr lang="de-DE"/>
              <a:t>Headers</a:t>
            </a:r>
          </a:p>
          <a:p>
            <a:pPr lvl="1"/>
            <a:r>
              <a:rPr lang="de-DE"/>
              <a:t>Interceptors</a:t>
            </a:r>
          </a:p>
          <a:p>
            <a:pPr lvl="2"/>
            <a:r>
              <a:rPr lang="de-DE"/>
              <a:t>Response</a:t>
            </a:r>
          </a:p>
          <a:p>
            <a:pPr lvl="2"/>
            <a:r>
              <a:rPr lang="de-DE"/>
              <a:t>Request</a:t>
            </a:r>
          </a:p>
          <a:p>
            <a:endParaRPr lang="de-DE"/>
          </a:p>
          <a:p>
            <a:pPr lvl="1"/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B8C504-0417-E44F-F5A6-E317538E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144E30-41EC-4412-DEAB-567CF3DB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6CBB61-7EDD-F6CF-5FF4-F3A91EF4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442" y="1216380"/>
            <a:ext cx="4829849" cy="11050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1FF8E08-AB57-0AD6-C68D-047E04A8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41" y="2446941"/>
            <a:ext cx="4829849" cy="83831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C66D5F3-2167-F60C-05EB-83053BDFF129}"/>
              </a:ext>
            </a:extLst>
          </p:cNvPr>
          <p:cNvSpPr/>
          <p:nvPr/>
        </p:nvSpPr>
        <p:spPr>
          <a:xfrm>
            <a:off x="3858768" y="4178808"/>
            <a:ext cx="2350008" cy="1207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Webanwendung</a:t>
            </a:r>
            <a:endParaRPr lang="de-AT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FDC5278-E53F-377B-E7A0-2CE0CC71E37A}"/>
              </a:ext>
            </a:extLst>
          </p:cNvPr>
          <p:cNvSpPr/>
          <p:nvPr/>
        </p:nvSpPr>
        <p:spPr>
          <a:xfrm>
            <a:off x="9232392" y="4178808"/>
            <a:ext cx="2350008" cy="1207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Datenbank</a:t>
            </a:r>
            <a:endParaRPr lang="de-AT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81A519-77BB-7144-7A8A-2213C3A18CAC}"/>
              </a:ext>
            </a:extLst>
          </p:cNvPr>
          <p:cNvCxnSpPr>
            <a:cxnSpLocks/>
          </p:cNvCxnSpPr>
          <p:nvPr/>
        </p:nvCxnSpPr>
        <p:spPr>
          <a:xfrm>
            <a:off x="6391656" y="4343400"/>
            <a:ext cx="26487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6585DFD-06C7-3D18-6F3A-9BD81D3581EA}"/>
              </a:ext>
            </a:extLst>
          </p:cNvPr>
          <p:cNvCxnSpPr/>
          <p:nvPr/>
        </p:nvCxnSpPr>
        <p:spPr>
          <a:xfrm flipH="1">
            <a:off x="6391656" y="5294376"/>
            <a:ext cx="26487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0004FC4-C8C5-6252-AEB2-4C508DBFB934}"/>
              </a:ext>
            </a:extLst>
          </p:cNvPr>
          <p:cNvSpPr txBox="1"/>
          <p:nvPr/>
        </p:nvSpPr>
        <p:spPr>
          <a:xfrm>
            <a:off x="6995160" y="4637793"/>
            <a:ext cx="187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tx1">
                    <a:lumMod val="65000"/>
                    <a:lumOff val="35000"/>
                  </a:schemeClr>
                </a:solidFill>
              </a:rPr>
              <a:t>Rest-Abfragen</a:t>
            </a:r>
            <a:endParaRPr lang="de-AT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3FF49CA-ACBC-7ECD-DCD1-8F58BE56ECEE}"/>
              </a:ext>
            </a:extLst>
          </p:cNvPr>
          <p:cNvSpPr/>
          <p:nvPr/>
        </p:nvSpPr>
        <p:spPr>
          <a:xfrm>
            <a:off x="4420751" y="3244542"/>
            <a:ext cx="1947672" cy="77545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Request-Interceptor</a:t>
            </a:r>
            <a:endParaRPr lang="de-AT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AE38877-FE5E-7F6C-5163-9E6638F71ED8}"/>
              </a:ext>
            </a:extLst>
          </p:cNvPr>
          <p:cNvSpPr/>
          <p:nvPr/>
        </p:nvSpPr>
        <p:spPr>
          <a:xfrm>
            <a:off x="9195816" y="5635872"/>
            <a:ext cx="1947672" cy="77545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Response-Interceptor</a:t>
            </a:r>
            <a:endParaRPr lang="de-AT"/>
          </a:p>
        </p:txBody>
      </p:sp>
      <p:sp>
        <p:nvSpPr>
          <p:cNvPr id="21" name="Pfeil: gebogen 20">
            <a:extLst>
              <a:ext uri="{FF2B5EF4-FFF2-40B4-BE49-F238E27FC236}">
                <a16:creationId xmlns:a16="http://schemas.microsoft.com/office/drawing/2014/main" id="{D524EE86-EF8C-724F-32BC-874FD1DFA69C}"/>
              </a:ext>
            </a:extLst>
          </p:cNvPr>
          <p:cNvSpPr/>
          <p:nvPr/>
        </p:nvSpPr>
        <p:spPr>
          <a:xfrm rot="5400000">
            <a:off x="6472676" y="3463332"/>
            <a:ext cx="823730" cy="880384"/>
          </a:xfrm>
          <a:prstGeom prst="bent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DAE44A0C-696F-5EE7-8830-E41224B94549}"/>
              </a:ext>
            </a:extLst>
          </p:cNvPr>
          <p:cNvSpPr/>
          <p:nvPr/>
        </p:nvSpPr>
        <p:spPr>
          <a:xfrm rot="16200000">
            <a:off x="8284322" y="5297894"/>
            <a:ext cx="823730" cy="880384"/>
          </a:xfrm>
          <a:prstGeom prst="bentArrow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7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8E0D7-2ADB-565F-AA77-59F0E66BD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– LoginPage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55BF46-26FE-6B51-69D5-DA4ECC32B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BE5AD9B-1B05-6583-F270-38498D83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44</a:t>
            </a:fld>
            <a:endParaRPr lang="de-AT"/>
          </a:p>
        </p:txBody>
      </p:sp>
      <p:pic>
        <p:nvPicPr>
          <p:cNvPr id="3" name="Grafik 2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210FF290-4548-3DF6-F3F8-C819A9032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4" y="1152099"/>
            <a:ext cx="10408508" cy="5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44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60D30-B88E-7317-BF7B-E5390D05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- MainPage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D8C30E-22ED-2C17-9271-038DE206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8BF55-4920-C912-48BB-5E8CD959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45</a:t>
            </a:fld>
            <a:endParaRPr lang="de-AT"/>
          </a:p>
        </p:txBody>
      </p:sp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31E4488-973F-1452-0590-8359172B5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27" y="1173626"/>
            <a:ext cx="9835641" cy="491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3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5E938-1EF2-D2F3-A08A-9E1D16EA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Webanwendung – DetailPage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8D88B18-B71D-BD69-C84D-6DF851DD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0F8335-F097-789B-6736-A83F2A21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46</a:t>
            </a:fld>
            <a:endParaRPr lang="de-AT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FC07F0-CFC6-1E3F-5239-739AB43B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74" y="1141738"/>
            <a:ext cx="9653150" cy="48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6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CE102D-CC78-4BE1-BDB4-67D0F8D5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Zusatz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884CDD-B6BF-5A0E-36BE-3463B7C6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47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B73665-3D46-BD7A-F384-EC7A37F3E3EA}"/>
              </a:ext>
            </a:extLst>
          </p:cNvPr>
          <p:cNvSpPr txBox="1"/>
          <p:nvPr/>
        </p:nvSpPr>
        <p:spPr>
          <a:xfrm>
            <a:off x="800434" y="2882623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33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7E26C7-4C51-12BD-B6ED-59ED0456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</a:t>
            </a:r>
            <a:r>
              <a:rPr lang="de-AT" noProof="0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8BAD1-D334-3EB5-39F2-5148AD4E9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87C74A-4E8C-97BD-B263-9ECDD3FA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1C692A-074F-9345-4CEE-48C0116B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4589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604182-9A1C-D7E8-6042-EDDB2477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</a:t>
            </a:r>
            <a:r>
              <a:rPr lang="de-AT" noProof="0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FFA03D-AD87-DE6E-5C59-97B05481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/>
              <a:t>2024-06-17: Datenbanken fertig</a:t>
            </a:r>
            <a:endParaRPr lang="en-GB" sz="3200"/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>
              <a:effectLst/>
            </a:endParaRPr>
          </a:p>
          <a:p>
            <a:pPr lvl="1"/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pPr lvl="1"/>
            <a:r>
              <a:rPr lang="de-DE" sz="280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/>
              <a:t>Server ist einsatzfähig</a:t>
            </a:r>
          </a:p>
          <a:p>
            <a:pPr lvl="1"/>
            <a:r>
              <a:rPr lang="de-DE" sz="2800"/>
              <a:t>REST-Schnittstelle</a:t>
            </a:r>
          </a:p>
          <a:p>
            <a:pPr lvl="1"/>
            <a:r>
              <a:rPr lang="de-DE" sz="2800"/>
              <a:t>Zugriff kann von überall gestattet werden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4214A7-8620-D9B8-3FED-82856E7D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839904-ECA7-79B3-C0EF-868137B9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025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E6B90-A025-DC65-45F1-DE168220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Partner/Aufgabenstellung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82864-05E8-EF6C-D7CF-E3A61AD6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Calibri"/>
                <a:cs typeface="Calibri"/>
              </a:rPr>
              <a:t>HTL Leoben</a:t>
            </a:r>
          </a:p>
          <a:p>
            <a:r>
              <a:rPr lang="de-DE">
                <a:ea typeface="Calibri"/>
                <a:cs typeface="Calibri"/>
              </a:rPr>
              <a:t>Container Tracken</a:t>
            </a:r>
            <a:endParaRPr lang="de-DE"/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Prototypen bauen </a:t>
            </a:r>
            <a:endParaRPr lang="de-DE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Positionierung ermitteln</a:t>
            </a:r>
            <a:endParaRPr lang="de-DE">
              <a:ea typeface="Calibri"/>
              <a:cs typeface="Calibri"/>
            </a:endParaRPr>
          </a:p>
          <a:p>
            <a:endParaRPr lang="de-DE"/>
          </a:p>
          <a:p>
            <a:r>
              <a:rPr lang="de-DE">
                <a:ea typeface="Calibri"/>
                <a:cs typeface="Calibri"/>
              </a:rPr>
              <a:t>Umweltdaten auslesen</a:t>
            </a:r>
            <a:endParaRPr lang="de-DE"/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Daten persistieren </a:t>
            </a:r>
            <a:endParaRPr lang="de-DE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de-DE" sz="2000">
                <a:ea typeface="Calibri"/>
                <a:cs typeface="Calibri"/>
              </a:rPr>
              <a:t>Daten in Webanwendung anzeigen 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9BC854-009D-70F9-D8B1-A5DD82B2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5A9144-7D36-D887-031F-168C84FC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827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08D63-14D9-FB7A-7F5E-DBD26DA9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</a:t>
            </a:r>
            <a:r>
              <a:rPr lang="de-AT" noProof="0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C92B48-A3B2-FA7C-965F-05D4644F2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/>
              <a:t>2024-09-04: Prototyp funktionell</a:t>
            </a:r>
          </a:p>
          <a:p>
            <a:pPr lvl="1"/>
            <a:r>
              <a:rPr lang="de-DE" sz="2800"/>
              <a:t>Hardware Komponenten gekauft und geliefert</a:t>
            </a:r>
          </a:p>
          <a:p>
            <a:pPr lvl="1"/>
            <a:r>
              <a:rPr lang="de-DE" sz="2800"/>
              <a:t>Löten der Komponenten</a:t>
            </a:r>
          </a:p>
          <a:p>
            <a:pPr lvl="1"/>
            <a:r>
              <a:rPr lang="de-DE" sz="2800"/>
              <a:t>Datenübertragung mittels MQTT</a:t>
            </a:r>
          </a:p>
          <a:p>
            <a:r>
              <a:rPr lang="de-DE" sz="3200"/>
              <a:t>2024-10-23: Zweitpräsentation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r>
              <a:rPr lang="de-DE" sz="3200"/>
              <a:t>2024-11-03: Positionsalgorithmus funktionell</a:t>
            </a:r>
          </a:p>
          <a:p>
            <a:pPr lvl="1"/>
            <a:r>
              <a:rPr lang="de-DE" sz="2800"/>
              <a:t>Ungefähre Position des Containers</a:t>
            </a:r>
          </a:p>
          <a:p>
            <a:pPr lvl="1"/>
            <a:r>
              <a:rPr lang="de-DE" sz="280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F6F857-2994-C8CD-13E0-FC23FA81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BFEAC2-79B3-54F2-A284-E5D35994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0840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2DCE68-0D3F-8C2C-0D12-EEB46A71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</a:t>
            </a:r>
            <a:r>
              <a:rPr lang="de-AT" noProof="0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37814D-07B7-2CD5-114B-36749EC8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A8227C-DF98-8867-4DC3-48318CD7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75833A-3DE0-18E2-4BDF-A4E7798E9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08451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E2835-1A10-20D2-D89D-BB54DB77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 – 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0D290-CE31-B10E-CA69-08884AD26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>
                <a:hlinkClick r:id="rId2"/>
              </a:rPr>
              <a:t>Web</a:t>
            </a:r>
            <a:endParaRPr lang="de-AT"/>
          </a:p>
          <a:p>
            <a:r>
              <a:rPr lang="de-AT">
                <a:hlinkClick r:id="rId3"/>
              </a:rPr>
              <a:t>Grafana</a:t>
            </a:r>
            <a:endParaRPr lang="de-AT"/>
          </a:p>
          <a:p>
            <a:r>
              <a:rPr lang="de-AT">
                <a:hlinkClick r:id="rId4"/>
              </a:rPr>
              <a:t>InfluxDB</a:t>
            </a:r>
            <a:endParaRPr lang="de-AT"/>
          </a:p>
          <a:p>
            <a:r>
              <a:rPr lang="de-AT" err="1">
                <a:hlinkClick r:id="rId5"/>
              </a:rPr>
              <a:t>Traefik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2B5CAE-A2CE-6079-8117-BE0E3DA8A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1881FD-14B3-9D97-D583-C7461BA5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6692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0176B7-2921-D7A3-78EA-5EFAF4F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Literatur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71D022-9AF9-B733-3CC6-9E9091EA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53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DF3F5F-4DB0-5964-669E-386603996318}"/>
              </a:ext>
            </a:extLst>
          </p:cNvPr>
          <p:cNvSpPr txBox="1"/>
          <p:nvPr/>
        </p:nvSpPr>
        <p:spPr>
          <a:xfrm>
            <a:off x="800434" y="2882623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Literatur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36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53F21-BD39-B96D-1C7B-4A9DC6B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Literatur – Kampl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AF255-7824-E977-D05C-F5F4C075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>
                <a:ea typeface="Calibri"/>
                <a:cs typeface="Calibri"/>
              </a:rPr>
              <a:t>Elektrische und elektronische Messtechnik – Hanser</a:t>
            </a:r>
          </a:p>
          <a:p>
            <a:r>
              <a:rPr lang="de-AT">
                <a:ea typeface="Calibri"/>
                <a:cs typeface="Calibri"/>
              </a:rPr>
              <a:t>Automatisierungstechnik – Europa Lehrmittel</a:t>
            </a:r>
            <a:endParaRPr lang="de-AT"/>
          </a:p>
          <a:p>
            <a:endParaRPr lang="de-AT"/>
          </a:p>
          <a:p>
            <a:r>
              <a:rPr lang="de-AT">
                <a:solidFill>
                  <a:srgbClr val="002021"/>
                </a:solidFill>
                <a:ea typeface="+mn-lt"/>
                <a:cs typeface="+mn-lt"/>
              </a:rPr>
              <a:t>ChatGPT-Abfragen</a:t>
            </a:r>
            <a:endParaRPr lang="de-AT"/>
          </a:p>
          <a:p>
            <a:endParaRPr lang="de-AT"/>
          </a:p>
          <a:p>
            <a:r>
              <a:rPr lang="de-AT">
                <a:solidFill>
                  <a:srgbClr val="002021"/>
                </a:solidFill>
                <a:ea typeface="+mn-lt"/>
                <a:cs typeface="+mn-lt"/>
              </a:rPr>
              <a:t>Datenblätter</a:t>
            </a:r>
            <a:endParaRPr lang="de-AT">
              <a:ea typeface="Calibri"/>
              <a:cs typeface="Calibri"/>
            </a:endParaRPr>
          </a:p>
          <a:p>
            <a:pPr lvl="1"/>
            <a:r>
              <a:rPr lang="de-AT" sz="2000">
                <a:solidFill>
                  <a:srgbClr val="002021"/>
                </a:solidFill>
                <a:ea typeface="+mn-lt"/>
                <a:cs typeface="+mn-lt"/>
              </a:rPr>
              <a:t>Esp32, Arduino Nano, Raspberry Zero</a:t>
            </a:r>
            <a:endParaRPr lang="de-AT" sz="2000">
              <a:ea typeface="Calibri"/>
              <a:cs typeface="Calibri"/>
            </a:endParaRPr>
          </a:p>
          <a:p>
            <a:pPr lvl="1"/>
            <a:r>
              <a:rPr lang="de-AT" sz="2000">
                <a:solidFill>
                  <a:srgbClr val="002021"/>
                </a:solidFill>
                <a:ea typeface="+mn-lt"/>
                <a:cs typeface="+mn-lt"/>
              </a:rPr>
              <a:t>BME280</a:t>
            </a:r>
            <a:endParaRPr lang="de-AT" sz="2000">
              <a:ea typeface="Calibri"/>
              <a:cs typeface="Calibri"/>
            </a:endParaRPr>
          </a:p>
          <a:p>
            <a:pPr lvl="1"/>
            <a:r>
              <a:rPr lang="de-AT" sz="2000">
                <a:solidFill>
                  <a:srgbClr val="002021"/>
                </a:solidFill>
                <a:ea typeface="+mn-lt"/>
                <a:cs typeface="+mn-lt"/>
              </a:rPr>
              <a:t>GY-NEO6MV2</a:t>
            </a:r>
            <a:endParaRPr lang="de-AT" sz="2000">
              <a:ea typeface="Calibri"/>
              <a:cs typeface="Calibri"/>
            </a:endParaRPr>
          </a:p>
          <a:p>
            <a:endParaRPr lang="de-AT">
              <a:ea typeface="Calibri"/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E1BD61-E0DF-FB09-A6DF-30230A5B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B75D-6337-A243-F188-89C234F9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7518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52F495-BAD0-3200-6FE9-D6D86085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Literatur – Schrempf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CCEE14-815E-B183-E17D-8CF5C1206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>
                <a:effectLst/>
                <a:latin typeface="Whitney"/>
              </a:rPr>
              <a:t>O’Reilly Media – </a:t>
            </a:r>
            <a:r>
              <a:rPr lang="de-DE" b="0" i="0">
                <a:effectLst/>
                <a:latin typeface="Whitney"/>
              </a:rPr>
              <a:t>R</a:t>
            </a:r>
            <a:r>
              <a:rPr lang="de-DE"/>
              <a:t>EST API Design </a:t>
            </a:r>
            <a:r>
              <a:rPr lang="de-DE" err="1"/>
              <a:t>Rulebook</a:t>
            </a:r>
            <a:endParaRPr lang="de-DE"/>
          </a:p>
          <a:p>
            <a:endParaRPr lang="de-DE"/>
          </a:p>
          <a:p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b="0" i="0">
              <a:solidFill>
                <a:srgbClr val="002021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de-DE"/>
              <a:t>Häufig verwendete Seiten:</a:t>
            </a:r>
          </a:p>
          <a:p>
            <a:pPr lvl="1"/>
            <a:r>
              <a:rPr lang="de-DE" b="0" i="0">
                <a:effectLst/>
                <a:latin typeface="Whitney"/>
              </a:rPr>
              <a:t>Docker Docs</a:t>
            </a:r>
            <a:endParaRPr lang="de-DE"/>
          </a:p>
          <a:p>
            <a:pPr lvl="1"/>
            <a:r>
              <a:rPr lang="de-DE"/>
              <a:t>Medium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E70FB5-6AEA-CB48-FBE9-FA154C08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5BC961-EB07-901E-E92D-797D7661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60846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79F26-8331-1FD7-86D6-4236BCDA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Literatur –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FD427A-06E7-7D32-1CB4-DC7F118B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Sebastian Springer – React: Das umfassende Handbuch</a:t>
            </a:r>
          </a:p>
          <a:p>
            <a:endParaRPr lang="de-DE"/>
          </a:p>
          <a:p>
            <a:r>
              <a:rPr lang="de-DE"/>
              <a:t>ChatGPT Abfragen</a:t>
            </a:r>
          </a:p>
          <a:p>
            <a:endParaRPr lang="de-DE"/>
          </a:p>
          <a:p>
            <a:r>
              <a:rPr lang="de-DE"/>
              <a:t>Häufig verwendete Seiten:</a:t>
            </a:r>
          </a:p>
          <a:p>
            <a:pPr lvl="1"/>
            <a:r>
              <a:rPr lang="de-DE" err="1"/>
              <a:t>GeekForGeeks</a:t>
            </a:r>
            <a:endParaRPr lang="de-DE"/>
          </a:p>
          <a:p>
            <a:pPr lvl="1"/>
            <a:r>
              <a:rPr lang="de-DE" err="1"/>
              <a:t>TailwindCSS</a:t>
            </a:r>
            <a:r>
              <a:rPr lang="de-DE"/>
              <a:t> Docs</a:t>
            </a:r>
          </a:p>
          <a:p>
            <a:pPr lvl="1"/>
            <a:r>
              <a:rPr lang="de-DE" err="1"/>
              <a:t>FreeCodeCamp</a:t>
            </a:r>
            <a:endParaRPr lang="de-DE"/>
          </a:p>
          <a:p>
            <a:pPr lvl="1"/>
            <a:r>
              <a:rPr lang="de-DE" err="1"/>
              <a:t>Graphviz</a:t>
            </a:r>
            <a:endParaRPr lang="de-DE"/>
          </a:p>
          <a:p>
            <a:pPr lvl="1"/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38A6E7-89C6-DD2B-6AAC-E4DDEC20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BC4A26-5071-0AE9-66A1-65A39D1C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912534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323336-2F30-F983-6641-76E2DC2B1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Bildquellen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793A73-DEA9-6129-2C09-B1002840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57</a:t>
            </a:fld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4D7153C-DF57-5578-2AF4-03F4140B1A50}"/>
              </a:ext>
            </a:extLst>
          </p:cNvPr>
          <p:cNvSpPr txBox="1"/>
          <p:nvPr/>
        </p:nvSpPr>
        <p:spPr>
          <a:xfrm>
            <a:off x="800434" y="2882623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Bildquellen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02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545D0-7FF0-40C1-6A20-B0052248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Bildquellen – Allgemein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2E1171-B392-ADC5-7A5B-33C367FA4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>
                <a:hlinkClick r:id="rId2"/>
              </a:rPr>
              <a:t>https://de.cleanpng.com/png-fsa3fn</a:t>
            </a:r>
            <a:r>
              <a:rPr lang="de-AT"/>
              <a:t> [18.04.2025]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36339A-5771-F44C-45D0-C0F0BD33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Bildquellen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E100FAB-BD67-0E84-3DD7-2CB69119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6443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067B21-04AA-B863-1BC5-21EBEE42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Bildquellen – Kampl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F320DB-58E5-EDF5-0697-843A43B8D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sz="2600" u="sng">
                <a:ea typeface="Calibri"/>
                <a:cs typeface="Calibri"/>
                <a:hlinkClick r:id="rId2"/>
              </a:rPr>
              <a:t>https://joy-it.net/de/products/SBC-NodeMCU-ESP32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>
              <a:ea typeface="Calibri"/>
              <a:cs typeface="Calibri"/>
            </a:endParaRPr>
          </a:p>
          <a:p>
            <a:r>
              <a:rPr lang="de-AT" sz="2600" u="sng">
                <a:ea typeface="Calibri"/>
                <a:cs typeface="Calibri"/>
                <a:hlinkClick r:id="rId3"/>
              </a:rPr>
              <a:t>https://erriez.github.io/ErriezBMX280/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/>
          </a:p>
          <a:p>
            <a:r>
              <a:rPr lang="de-AT" sz="2600" u="sng">
                <a:ea typeface="Calibri"/>
                <a:cs typeface="Calibri"/>
                <a:hlinkClick r:id="rId4"/>
              </a:rPr>
              <a:t>https://robosynckits.in/product/mpu-6050-3-axis-accelerometer-and-gyroscope-sensor/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/>
          </a:p>
          <a:p>
            <a:r>
              <a:rPr lang="de-AT" sz="2600" u="sng">
                <a:ea typeface="Calibri"/>
                <a:cs typeface="Calibri"/>
                <a:hlinkClick r:id="rId5"/>
              </a:rPr>
              <a:t>https://arduino-projekte.info/products/ublox-gy-neo6mv2-gps-modul-neo-6m</a:t>
            </a:r>
            <a:r>
              <a:rPr lang="de-AT" sz="2600">
                <a:ea typeface="Calibri"/>
                <a:cs typeface="Calibri"/>
              </a:rPr>
              <a:t> [18.04.2025]</a:t>
            </a:r>
            <a:endParaRPr lang="de-AT"/>
          </a:p>
          <a:p>
            <a:r>
              <a:rPr lang="de-AT" sz="2600" u="sng">
                <a:ea typeface="Calibri"/>
                <a:cs typeface="Calibri"/>
                <a:hlinkClick r:id="rId6"/>
              </a:rPr>
              <a:t>https://mqtt.org/mqtt-specification/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/>
          </a:p>
          <a:p>
            <a:r>
              <a:rPr lang="de-AT" sz="2600" u="sng">
                <a:ea typeface="Calibri"/>
                <a:cs typeface="Calibri"/>
                <a:hlinkClick r:id="rId7"/>
              </a:rPr>
              <a:t>https://en.m.wikipedia.org/wiki/File:ISO_C%2B%2B_Logo.svg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/>
          </a:p>
          <a:p>
            <a:r>
              <a:rPr lang="de-AT" sz="2600" u="sng">
                <a:ea typeface="Calibri"/>
                <a:cs typeface="Calibri"/>
                <a:hlinkClick r:id="rId8"/>
              </a:rPr>
              <a:t>https://thenounproject.com/browse/icons/term/mesh-network/</a:t>
            </a:r>
            <a:r>
              <a:rPr lang="de-AT" sz="2600">
                <a:ea typeface="Calibri"/>
                <a:cs typeface="Calibri"/>
              </a:rPr>
              <a:t> [18.04.2025]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DB105E-8365-A55C-B819-3BC49335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9CB3D7D-C8D2-F222-6263-523FEE1E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133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7DADC-E555-0E84-6A07-5548CC9B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3D807-90D8-E6DE-F071-DCFA83DD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73D2CC-99ED-3C38-A8C5-DE7AA9E9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84D2C10-BF3F-8404-0622-79413BC81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5D43CB5-038D-51BB-3E38-4FC94A7837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220568"/>
            <a:ext cx="12192000" cy="2416864"/>
          </a:xfrm>
          <a:prstGeom prst="rect">
            <a:avLst/>
          </a:prstGeom>
        </p:spPr>
      </p:pic>
      <p:pic>
        <p:nvPicPr>
          <p:cNvPr id="3" name="ship-horn-3">
            <a:hlinkClick r:id="" action="ppaction://media"/>
            <a:extLst>
              <a:ext uri="{FF2B5EF4-FFF2-40B4-BE49-F238E27FC236}">
                <a16:creationId xmlns:a16="http://schemas.microsoft.com/office/drawing/2014/main" id="{3F3923E9-B3E1-8441-75B3-B6EFB9A98C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476" y="10371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B6435-9459-7B22-BE3B-A911C632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Bildquellen –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600844-670E-9E47-9B44-DF36393C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>
                <a:hlinkClick r:id="rId2"/>
              </a:rPr>
              <a:t>https://www.sdgwatch.at</a:t>
            </a:r>
            <a:r>
              <a:rPr lang="de-AT"/>
              <a:t> [18.04.2025]</a:t>
            </a:r>
          </a:p>
          <a:p>
            <a:r>
              <a:rPr lang="de-AT">
                <a:hlinkClick r:id="rId3"/>
              </a:rPr>
              <a:t>https://thenounproject.com/icon/database-7670737</a:t>
            </a:r>
            <a:r>
              <a:rPr lang="de-AT"/>
              <a:t> [18.04.2025]</a:t>
            </a:r>
          </a:p>
          <a:p>
            <a:r>
              <a:rPr lang="de-AT">
                <a:hlinkClick r:id="rId4"/>
              </a:rPr>
              <a:t>https://www.svgrepo.com/svg/353829/grafana</a:t>
            </a:r>
            <a:r>
              <a:rPr lang="de-AT"/>
              <a:t> [18.04.2025]</a:t>
            </a:r>
          </a:p>
          <a:p>
            <a:r>
              <a:rPr lang="de-AT">
                <a:hlinkClick r:id="rId5"/>
              </a:rPr>
              <a:t>https://techicons.dev/icons/docker</a:t>
            </a:r>
            <a:r>
              <a:rPr lang="de-AT"/>
              <a:t> [18.04.2025]</a:t>
            </a:r>
          </a:p>
          <a:p>
            <a:r>
              <a:rPr lang="de-AT">
                <a:hlinkClick r:id="rId6"/>
              </a:rPr>
              <a:t>https://de.wikipedia.org/wiki/Datei:Octicons-mark-github.svg</a:t>
            </a:r>
            <a:r>
              <a:rPr lang="de-AT"/>
              <a:t> [18.04.2025]</a:t>
            </a:r>
          </a:p>
          <a:p>
            <a:r>
              <a:rPr lang="de-AT">
                <a:hlinkClick r:id="rId7"/>
              </a:rPr>
              <a:t>https://seeklogo.com/vector-logo/273749/node-js</a:t>
            </a:r>
            <a:r>
              <a:rPr lang="de-AT"/>
              <a:t> [18.04.2025]</a:t>
            </a:r>
          </a:p>
          <a:p>
            <a:r>
              <a:rPr lang="de-AT">
                <a:hlinkClick r:id="rId8"/>
              </a:rPr>
              <a:t>https://techicons.dev/icons/traefikproxy</a:t>
            </a:r>
            <a:r>
              <a:rPr lang="de-AT"/>
              <a:t> [18.04.2025]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711875-828F-B56B-63D6-725C06E6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D391DE-B06F-7794-3334-D47E7860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146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3AA73-C052-59B9-1B4F-A641524F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Bildquellen –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49581-8698-82EA-9B49-664D0155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>
                <a:hlinkClick r:id="rId2"/>
              </a:rPr>
              <a:t>https://www.cleanpng.com/png-java-computer-software-logo-1412676/download-png.html</a:t>
            </a:r>
            <a:r>
              <a:rPr lang="de-AT"/>
              <a:t> [18.04.2025]</a:t>
            </a:r>
          </a:p>
          <a:p>
            <a:r>
              <a:rPr lang="de-AT">
                <a:hlinkClick r:id="rId3"/>
              </a:rPr>
              <a:t>https://de.cleanpng.com/png-f3i6la/download-png.html</a:t>
            </a:r>
            <a:r>
              <a:rPr lang="de-AT"/>
              <a:t> [18.04.2025]</a:t>
            </a:r>
          </a:p>
          <a:p>
            <a:r>
              <a:rPr lang="de-AT">
                <a:hlinkClick r:id="rId4"/>
              </a:rPr>
              <a:t>https://www.pngwing.com/tr/free-png-noezv/download</a:t>
            </a:r>
            <a:r>
              <a:rPr lang="de-AT"/>
              <a:t> [18.04.2025]</a:t>
            </a:r>
          </a:p>
          <a:p>
            <a:r>
              <a:rPr lang="de-AT">
                <a:hlinkClick r:id="rId5"/>
              </a:rPr>
              <a:t>https://en.wikipedia.org/wiki/React_(software)</a:t>
            </a:r>
            <a:r>
              <a:rPr lang="de-AT"/>
              <a:t> [18.04.2025]</a:t>
            </a:r>
          </a:p>
          <a:p>
            <a:r>
              <a:rPr lang="de-AT">
                <a:hlinkClick r:id="rId6"/>
              </a:rPr>
              <a:t>https://en.wikipedia.org/wiki/Vite_%28software%29</a:t>
            </a:r>
            <a:r>
              <a:rPr lang="de-AT"/>
              <a:t> [18.04.2025]</a:t>
            </a:r>
          </a:p>
          <a:p>
            <a:r>
              <a:rPr lang="de-AT">
                <a:hlinkClick r:id="rId7"/>
              </a:rPr>
              <a:t>https://transportgeography.org/contents/chapter5/maritime-transportation/evolution-containerships-classes/</a:t>
            </a:r>
            <a:r>
              <a:rPr lang="de-AT"/>
              <a:t> [20.04.2025]</a:t>
            </a:r>
          </a:p>
          <a:p>
            <a:r>
              <a:rPr lang="de-AT">
                <a:hlinkClick r:id="rId8"/>
              </a:rPr>
              <a:t>https://iconscout.com/free-icon/html-file-2330569_1950410</a:t>
            </a:r>
            <a:r>
              <a:rPr lang="de-AT"/>
              <a:t> [20.04.2025]</a:t>
            </a:r>
          </a:p>
          <a:p>
            <a:endParaRPr lang="de-AT"/>
          </a:p>
          <a:p>
            <a:endParaRPr lang="de-AT"/>
          </a:p>
          <a:p>
            <a:endParaRPr lang="de-AT"/>
          </a:p>
          <a:p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C5C890-B07D-8FE6-DF7D-DD73167F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F4B31A-7C85-6AED-BB12-8F0C0526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6491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61DB8-2FCC-C72C-F881-3C879BFB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Bildquellen – Gekle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EBDFD-AC80-D37B-0A51-03BC8DF1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>
                <a:hlinkClick r:id="rId2"/>
              </a:rPr>
              <a:t>https://fileinfo.com/extension/jsx</a:t>
            </a:r>
            <a:r>
              <a:rPr lang="de-AT" dirty="0"/>
              <a:t> [20.04.2025]</a:t>
            </a:r>
          </a:p>
          <a:p>
            <a:r>
              <a:rPr lang="de-AT" dirty="0">
                <a:hlinkClick r:id="rId3"/>
              </a:rPr>
              <a:t>https://www.vecteezy.com/vector-art/15426183-json-file-format-icon-json-extension-line-icon</a:t>
            </a:r>
            <a:r>
              <a:rPr lang="de-AT" dirty="0"/>
              <a:t> [20.04.2025]</a:t>
            </a:r>
          </a:p>
          <a:p>
            <a:r>
              <a:rPr lang="de-AT" b="0" dirty="0">
                <a:solidFill>
                  <a:srgbClr val="000000"/>
                </a:solidFill>
                <a:effectLst/>
                <a:latin typeface="+mj-lt"/>
                <a:hlinkClick r:id="rId4"/>
              </a:rPr>
              <a:t>https://eluminoustechnologies.com/blog/vitejs/</a:t>
            </a:r>
            <a:r>
              <a:rPr lang="de-AT" dirty="0">
                <a:solidFill>
                  <a:srgbClr val="000000"/>
                </a:solidFill>
                <a:latin typeface="+mj-lt"/>
              </a:rPr>
              <a:t> </a:t>
            </a:r>
            <a:r>
              <a:rPr lang="de-AT" dirty="0"/>
              <a:t>[06.02.2025]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6F5706-2D2B-2EFB-8616-0158592AE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88E946-A570-BCBE-197C-3657595C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2841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CA60-2B1E-8A98-AF4A-924284C2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89626374-286D-A426-0C1B-7F50F0F443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9606" t="21903" r="1"/>
          <a:stretch/>
        </p:blipFill>
        <p:spPr>
          <a:xfrm>
            <a:off x="-1" y="0"/>
            <a:ext cx="12192003" cy="621020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26D696-86E6-13F6-0485-EC3AFA2D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66B97C-81AB-FFA7-B259-BF26ED70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43C22C-4E39-E797-2365-C7730842D24E}"/>
              </a:ext>
            </a:extLst>
          </p:cNvPr>
          <p:cNvSpPr txBox="1"/>
          <p:nvPr/>
        </p:nvSpPr>
        <p:spPr>
          <a:xfrm>
            <a:off x="4870338" y="4697970"/>
            <a:ext cx="245132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D531B4E-4BE5-2464-8221-6BF5D91D089C}"/>
              </a:ext>
            </a:extLst>
          </p:cNvPr>
          <p:cNvSpPr txBox="1"/>
          <p:nvPr/>
        </p:nvSpPr>
        <p:spPr>
          <a:xfrm>
            <a:off x="4439141" y="1358719"/>
            <a:ext cx="1332585" cy="5078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700" b="1">
                <a:solidFill>
                  <a:schemeClr val="bg1"/>
                </a:solidFill>
              </a:rPr>
              <a:t>ESP32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927A19-B413-CDF3-BB3F-A6B987132538}"/>
              </a:ext>
            </a:extLst>
          </p:cNvPr>
          <p:cNvSpPr txBox="1"/>
          <p:nvPr/>
        </p:nvSpPr>
        <p:spPr>
          <a:xfrm>
            <a:off x="10271650" y="3592572"/>
            <a:ext cx="151243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Löten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B9F364-C186-279D-030F-0995F37A260D}"/>
              </a:ext>
            </a:extLst>
          </p:cNvPr>
          <p:cNvSpPr txBox="1"/>
          <p:nvPr/>
        </p:nvSpPr>
        <p:spPr>
          <a:xfrm>
            <a:off x="5635336" y="2903842"/>
            <a:ext cx="12517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Kosten</a:t>
            </a:r>
          </a:p>
        </p:txBody>
      </p:sp>
      <p:pic>
        <p:nvPicPr>
          <p:cNvPr id="3" name="Grafik 2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8D53CF3C-0BFB-CF68-49BD-D87A12561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15" y="741062"/>
            <a:ext cx="2164331" cy="20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3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9520-AEEA-0863-70C0-54BE4232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BD2111-614C-C83A-6A78-A7F666D5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D4AB01-4BC0-149C-CF39-573254D3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C58087-D304-0F0C-87AD-A115E02A19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369" t="12999" r="30542" b="-2628"/>
          <a:stretch/>
        </p:blipFill>
        <p:spPr>
          <a:xfrm>
            <a:off x="0" y="140765"/>
            <a:ext cx="12192000" cy="6215588"/>
          </a:xfrm>
          <a:prstGeom prst="rect">
            <a:avLst/>
          </a:prstGeom>
        </p:spPr>
      </p:pic>
      <p:pic>
        <p:nvPicPr>
          <p:cNvPr id="11" name="Grafik 10" descr="Ein Bild, das Text, Schaltung, Elektronik, Screenshot enthält.&#10;&#10;KI-generierte Inhalte können fehlerhaft sein.">
            <a:extLst>
              <a:ext uri="{FF2B5EF4-FFF2-40B4-BE49-F238E27FC236}">
                <a16:creationId xmlns:a16="http://schemas.microsoft.com/office/drawing/2014/main" id="{FFE84453-0713-7376-BC5C-68780AE0B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400" y="1567222"/>
            <a:ext cx="2466975" cy="23145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ABC22CF-9298-0219-C496-EF4C64631C91}"/>
              </a:ext>
            </a:extLst>
          </p:cNvPr>
          <p:cNvSpPr txBox="1"/>
          <p:nvPr/>
        </p:nvSpPr>
        <p:spPr>
          <a:xfrm>
            <a:off x="5381909" y="4708492"/>
            <a:ext cx="184007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Sensorik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2D1F321-6BB8-10ED-30B0-810DF9DAC1A0}"/>
              </a:ext>
            </a:extLst>
          </p:cNvPr>
          <p:cNvSpPr txBox="1"/>
          <p:nvPr/>
        </p:nvSpPr>
        <p:spPr>
          <a:xfrm>
            <a:off x="114721" y="1684013"/>
            <a:ext cx="17262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BME280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9325A77-4D07-28C4-21FA-EC147639CB94}"/>
              </a:ext>
            </a:extLst>
          </p:cNvPr>
          <p:cNvSpPr txBox="1"/>
          <p:nvPr/>
        </p:nvSpPr>
        <p:spPr>
          <a:xfrm>
            <a:off x="8463724" y="1355842"/>
            <a:ext cx="12517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  <a:ea typeface="Calibri"/>
                <a:cs typeface="Calibri"/>
              </a:rPr>
              <a:t>GPS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5B0213-7C48-4E49-B98A-4F96AA5B0498}"/>
              </a:ext>
            </a:extLst>
          </p:cNvPr>
          <p:cNvSpPr txBox="1"/>
          <p:nvPr/>
        </p:nvSpPr>
        <p:spPr>
          <a:xfrm>
            <a:off x="5304947" y="3567446"/>
            <a:ext cx="172623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MPU6050</a:t>
            </a:r>
          </a:p>
        </p:txBody>
      </p:sp>
      <p:pic>
        <p:nvPicPr>
          <p:cNvPr id="8" name="Grafik 7" descr="Ein Bild, das Text, Elektronik, Kreis, Schaltung enthält.&#10;&#10;KI-generierte Inhalte können fehlerhaft sein.">
            <a:extLst>
              <a:ext uri="{FF2B5EF4-FFF2-40B4-BE49-F238E27FC236}">
                <a16:creationId xmlns:a16="http://schemas.microsoft.com/office/drawing/2014/main" id="{7A27F5A7-2952-E0C4-0AB6-B9E4A3DAA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761" y="1882087"/>
            <a:ext cx="1562100" cy="1857375"/>
          </a:xfrm>
          <a:prstGeom prst="rect">
            <a:avLst/>
          </a:prstGeom>
        </p:spPr>
      </p:pic>
      <p:pic>
        <p:nvPicPr>
          <p:cNvPr id="12" name="Grafik 11" descr="Ein Bild, das Elektronik, Elektronisches Bauteil, Elektrisches Bauelement, passives Bauelement enthält.&#10;&#10;KI-generierte Inhalte können fehlerhaft sein.">
            <a:extLst>
              <a:ext uri="{FF2B5EF4-FFF2-40B4-BE49-F238E27FC236}">
                <a16:creationId xmlns:a16="http://schemas.microsoft.com/office/drawing/2014/main" id="{DF1CECE7-D643-3A31-9D1E-6AD43E3C2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740" y="1868338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7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B42F-DBBB-EFAF-AC81-F72E0DF3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C41638-B775-882D-4A8A-029A0C3A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Kampl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96B9DA-7E3A-78E8-E3A9-25A63DA8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9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20F8590-78AF-7753-0FFA-BADA225E46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899" t="12999" r="61013" b="-2628"/>
          <a:stretch/>
        </p:blipFill>
        <p:spPr>
          <a:xfrm>
            <a:off x="0" y="168884"/>
            <a:ext cx="12191999" cy="621558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C9BDA8E-78E4-0014-94AA-24B5BB9A7C55}"/>
              </a:ext>
            </a:extLst>
          </p:cNvPr>
          <p:cNvSpPr txBox="1"/>
          <p:nvPr/>
        </p:nvSpPr>
        <p:spPr>
          <a:xfrm>
            <a:off x="5459394" y="4698004"/>
            <a:ext cx="35798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3200" b="1" u="sng">
                <a:solidFill>
                  <a:schemeClr val="bg1"/>
                </a:solidFill>
              </a:rPr>
              <a:t>Datenübertragung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D42EC85-5C8D-A23C-AC7F-63B82EF3A74F}"/>
              </a:ext>
            </a:extLst>
          </p:cNvPr>
          <p:cNvSpPr txBox="1"/>
          <p:nvPr/>
        </p:nvSpPr>
        <p:spPr>
          <a:xfrm>
            <a:off x="2173352" y="2224649"/>
            <a:ext cx="9037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C++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9D9780-5FA8-B846-55E5-2C433AAF52AF}"/>
              </a:ext>
            </a:extLst>
          </p:cNvPr>
          <p:cNvSpPr txBox="1"/>
          <p:nvPr/>
        </p:nvSpPr>
        <p:spPr>
          <a:xfrm>
            <a:off x="9593701" y="1780985"/>
            <a:ext cx="167893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Mesh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8753577-D0F7-6E02-3F39-D846DDCEFBC9}"/>
              </a:ext>
            </a:extLst>
          </p:cNvPr>
          <p:cNvSpPr txBox="1"/>
          <p:nvPr/>
        </p:nvSpPr>
        <p:spPr>
          <a:xfrm>
            <a:off x="799031" y="2627215"/>
            <a:ext cx="124912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AT" sz="2800" b="1">
                <a:solidFill>
                  <a:schemeClr val="bg1"/>
                </a:solidFill>
              </a:rPr>
              <a:t>MQTT</a:t>
            </a:r>
            <a:endParaRPr lang="de-AT" sz="2800" b="1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Grafik 6" descr="Ein Bild, das Grafiken, Kreis, Symbol, Screenshot enthält.&#10;&#10;KI-generierte Inhalte können fehlerhaft sein.">
            <a:extLst>
              <a:ext uri="{FF2B5EF4-FFF2-40B4-BE49-F238E27FC236}">
                <a16:creationId xmlns:a16="http://schemas.microsoft.com/office/drawing/2014/main" id="{2D9DDE06-AAF0-8F09-FA85-17A0ADB3F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365" y="2028557"/>
            <a:ext cx="1717914" cy="1679454"/>
          </a:xfrm>
          <a:prstGeom prst="rect">
            <a:avLst/>
          </a:prstGeom>
        </p:spPr>
      </p:pic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6AD3FEF-B17A-4C87-E76E-5E0E2B4C167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9261175" y="2151571"/>
            <a:ext cx="1879121" cy="1893499"/>
          </a:xfrm>
          <a:prstGeom prst="rect">
            <a:avLst/>
          </a:prstGeom>
        </p:spPr>
      </p:pic>
      <p:pic>
        <p:nvPicPr>
          <p:cNvPr id="11" name="Grafik 10" descr="Ein Bild, das Grafiken, Grafikdesign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EAEA8CFB-67BE-B05C-BCBC-D7B2F881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30" t="-3671" r="24204" b="42286"/>
          <a:stretch/>
        </p:blipFill>
        <p:spPr>
          <a:xfrm>
            <a:off x="3952695" y="2300673"/>
            <a:ext cx="1561003" cy="13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</Words>
  <Application>Microsoft Office PowerPoint</Application>
  <PresentationFormat>Breitbild</PresentationFormat>
  <Paragraphs>463</Paragraphs>
  <Slides>62</Slides>
  <Notes>14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Adobe Gothic Std B</vt:lpstr>
      <vt:lpstr>Arial</vt:lpstr>
      <vt:lpstr>Calibri</vt:lpstr>
      <vt:lpstr>Courier New</vt:lpstr>
      <vt:lpstr>Google Sans</vt:lpstr>
      <vt:lpstr>SFTT1095</vt:lpstr>
      <vt:lpstr>Whitney</vt:lpstr>
      <vt:lpstr>Larissa</vt:lpstr>
      <vt:lpstr>PowerPoint-Präsentation</vt:lpstr>
      <vt:lpstr>PowerPoint-Präsentation</vt:lpstr>
      <vt:lpstr>Problem</vt:lpstr>
      <vt:lpstr>Ziele</vt:lpstr>
      <vt:lpstr>Partner/Aufgabenstellung</vt:lpstr>
      <vt:lpstr>Aufgaben</vt:lpstr>
      <vt:lpstr>PowerPoint-Präsentation</vt:lpstr>
      <vt:lpstr>PowerPoint-Präsentation</vt:lpstr>
      <vt:lpstr>PowerPoint-Präsentation</vt:lpstr>
      <vt:lpstr>Recherche</vt:lpstr>
      <vt:lpstr>Recherche</vt:lpstr>
      <vt:lpstr>Recherche</vt:lpstr>
      <vt:lpstr>Sensorik</vt:lpstr>
      <vt:lpstr>Programmierung</vt:lpstr>
      <vt:lpstr>PowerPoint-Präsentation</vt:lpstr>
      <vt:lpstr>PM – Wie es gelebt wird</vt:lpstr>
      <vt:lpstr>PM – Wie es gelebt wird</vt:lpstr>
      <vt:lpstr>PM – Meilensteine</vt:lpstr>
      <vt:lpstr>PM – SDGs</vt:lpstr>
      <vt:lpstr>PM – Serverstruktur</vt:lpstr>
      <vt:lpstr>Aufgaben</vt:lpstr>
      <vt:lpstr>PowerPoint-Präsentation</vt:lpstr>
      <vt:lpstr>PowerPoint-Präsentation</vt:lpstr>
      <vt:lpstr>PowerPoint-Präsentation</vt:lpstr>
      <vt:lpstr>Datenbanken</vt:lpstr>
      <vt:lpstr>CI / CD</vt:lpstr>
      <vt:lpstr>Server</vt:lpstr>
      <vt:lpstr>PowerPoint-Präsentation</vt:lpstr>
      <vt:lpstr>Aufgaben</vt:lpstr>
      <vt:lpstr>PowerPoint-Präsentation</vt:lpstr>
      <vt:lpstr>PowerPoint-Präsentation</vt:lpstr>
      <vt:lpstr>PowerPoint-Präsentation</vt:lpstr>
      <vt:lpstr>Container Simulator</vt:lpstr>
      <vt:lpstr>Container Simulator - Aufbau</vt:lpstr>
      <vt:lpstr>Container Simulator – Erstellung des Containernetzes</vt:lpstr>
      <vt:lpstr>Container Simulator - Json</vt:lpstr>
      <vt:lpstr>Graphentheorie - Adjazenzmatrix</vt:lpstr>
      <vt:lpstr>Graphentheorie – Draggable Graph (DG)</vt:lpstr>
      <vt:lpstr>Graphentheorie/ Container Simulator - DG</vt:lpstr>
      <vt:lpstr>Webanwendung</vt:lpstr>
      <vt:lpstr>Webanwendung - Vite &amp; TailwindCSS</vt:lpstr>
      <vt:lpstr>Webanwendung – Routing</vt:lpstr>
      <vt:lpstr>Webanwendung – Axios &amp; Axios Instanz</vt:lpstr>
      <vt:lpstr>Webanwendung – LoginPage</vt:lpstr>
      <vt:lpstr>Webanwendung - MainPage</vt:lpstr>
      <vt:lpstr>Webanwendung – DetailPage</vt:lpstr>
      <vt:lpstr>PowerPoint-Präsentation</vt:lpstr>
      <vt:lpstr>PM – Meilensteine</vt:lpstr>
      <vt:lpstr>PM – Meilensteine</vt:lpstr>
      <vt:lpstr>PM – Meilensteine</vt:lpstr>
      <vt:lpstr>PM – Meilensteine</vt:lpstr>
      <vt:lpstr>Server – Links</vt:lpstr>
      <vt:lpstr>PowerPoint-Präsentation</vt:lpstr>
      <vt:lpstr>Literatur – Kampl</vt:lpstr>
      <vt:lpstr>Literatur – Schrempf</vt:lpstr>
      <vt:lpstr>Literatur – Gekle</vt:lpstr>
      <vt:lpstr>PowerPoint-Präsentation</vt:lpstr>
      <vt:lpstr>Bildquellen – Allgemein</vt:lpstr>
      <vt:lpstr>Bildquellen – Kampl</vt:lpstr>
      <vt:lpstr>Bildquellen – Schrempf</vt:lpstr>
      <vt:lpstr>Bildquellen – Gekle</vt:lpstr>
      <vt:lpstr>Bildquellen – Gekle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1</cp:revision>
  <cp:lastPrinted>2020-04-02T17:36:48Z</cp:lastPrinted>
  <dcterms:created xsi:type="dcterms:W3CDTF">2012-09-14T17:11:23Z</dcterms:created>
  <dcterms:modified xsi:type="dcterms:W3CDTF">2025-04-23T09:56:50Z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